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4" r:id="rId43"/>
    <p:sldId id="323"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p:restoredTop sz="85234"/>
  </p:normalViewPr>
  <p:slideViewPr>
    <p:cSldViewPr snapToGrid="0" snapToObjects="1">
      <p:cViewPr varScale="1">
        <p:scale>
          <a:sx n="93" d="100"/>
          <a:sy n="93" d="100"/>
        </p:scale>
        <p:origin x="408"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69704-EC97-DA48-9404-D1C5A2E776F2}" type="doc">
      <dgm:prSet loTypeId="urn:microsoft.com/office/officeart/2005/8/layout/process5" loCatId="" qsTypeId="urn:microsoft.com/office/officeart/2005/8/quickstyle/simple1" qsCatId="simple" csTypeId="urn:microsoft.com/office/officeart/2005/8/colors/accent0_3" csCatId="mainScheme" phldr="1"/>
      <dgm:spPr/>
      <dgm:t>
        <a:bodyPr/>
        <a:lstStyle/>
        <a:p>
          <a:endParaRPr lang="en-US"/>
        </a:p>
      </dgm:t>
    </dgm:pt>
    <dgm:pt modelId="{BDC77939-B6D4-6940-8AE0-B9084A8060DC}">
      <dgm:prSet phldrT="[Text]"/>
      <dgm:spPr/>
      <dgm:t>
        <a:bodyPr/>
        <a:lstStyle/>
        <a:p>
          <a:r>
            <a:rPr lang="en-US" dirty="0"/>
            <a:t>Place Call </a:t>
          </a:r>
          <a:r>
            <a:rPr lang="en-US"/>
            <a:t>to API</a:t>
          </a:r>
          <a:endParaRPr lang="en-US" dirty="0"/>
        </a:p>
      </dgm:t>
    </dgm:pt>
    <dgm:pt modelId="{637C4EDC-2D38-9A41-AA7A-6364F43B4609}" type="parTrans" cxnId="{913965D8-A9FA-9F43-B263-58E0D8C47121}">
      <dgm:prSet/>
      <dgm:spPr/>
      <dgm:t>
        <a:bodyPr/>
        <a:lstStyle/>
        <a:p>
          <a:endParaRPr lang="en-US"/>
        </a:p>
      </dgm:t>
    </dgm:pt>
    <dgm:pt modelId="{00AC3BF2-3490-1844-9F9A-ADB7D0B30090}" type="sibTrans" cxnId="{913965D8-A9FA-9F43-B263-58E0D8C47121}">
      <dgm:prSet/>
      <dgm:spPr/>
      <dgm:t>
        <a:bodyPr/>
        <a:lstStyle/>
        <a:p>
          <a:endParaRPr lang="en-US"/>
        </a:p>
      </dgm:t>
    </dgm:pt>
    <dgm:pt modelId="{DB233446-B5FF-4643-AB24-28290E001A25}">
      <dgm:prSet phldrT="[Text]"/>
      <dgm:spPr/>
      <dgm:t>
        <a:bodyPr/>
        <a:lstStyle/>
        <a:p>
          <a:r>
            <a:rPr lang="en-US" dirty="0"/>
            <a:t>Extract nested data and convert date format</a:t>
          </a:r>
        </a:p>
      </dgm:t>
    </dgm:pt>
    <dgm:pt modelId="{0F0297DD-090C-7D44-962F-96EA862525B3}" type="parTrans" cxnId="{73AB1E21-43D4-624F-A175-A662FB4BB73D}">
      <dgm:prSet/>
      <dgm:spPr/>
      <dgm:t>
        <a:bodyPr/>
        <a:lstStyle/>
        <a:p>
          <a:endParaRPr lang="en-US"/>
        </a:p>
      </dgm:t>
    </dgm:pt>
    <dgm:pt modelId="{EBA455CE-C959-7842-8F90-F695445EB2C7}" type="sibTrans" cxnId="{73AB1E21-43D4-624F-A175-A662FB4BB73D}">
      <dgm:prSet/>
      <dgm:spPr/>
      <dgm:t>
        <a:bodyPr/>
        <a:lstStyle/>
        <a:p>
          <a:endParaRPr lang="en-US"/>
        </a:p>
      </dgm:t>
    </dgm:pt>
    <dgm:pt modelId="{D02CDBFB-2B7B-9142-94FF-2FB0EBB19DEE}">
      <dgm:prSet phldrT="[Text]"/>
      <dgm:spPr/>
      <dgm:t>
        <a:bodyPr/>
        <a:lstStyle/>
        <a:p>
          <a:r>
            <a:rPr lang="en-US" dirty="0"/>
            <a:t>Use defined functions to generate columns of interest.</a:t>
          </a:r>
        </a:p>
      </dgm:t>
    </dgm:pt>
    <dgm:pt modelId="{CBF919D0-101F-8C4A-BEC4-90DFB8732AB4}" type="parTrans" cxnId="{D3B77D7A-36A5-674B-A5FB-A1BFC74995D7}">
      <dgm:prSet/>
      <dgm:spPr/>
      <dgm:t>
        <a:bodyPr/>
        <a:lstStyle/>
        <a:p>
          <a:endParaRPr lang="en-US"/>
        </a:p>
      </dgm:t>
    </dgm:pt>
    <dgm:pt modelId="{C901DB1B-63A3-0549-B2CF-0727F7F9FF1D}" type="sibTrans" cxnId="{D3B77D7A-36A5-674B-A5FB-A1BFC74995D7}">
      <dgm:prSet/>
      <dgm:spPr/>
      <dgm:t>
        <a:bodyPr/>
        <a:lstStyle/>
        <a:p>
          <a:endParaRPr lang="en-US"/>
        </a:p>
      </dgm:t>
    </dgm:pt>
    <dgm:pt modelId="{B00B93A1-F5F7-CF46-B539-20C802E43104}">
      <dgm:prSet phldrT="[Text]"/>
      <dgm:spPr/>
      <dgm:t>
        <a:bodyPr/>
        <a:lstStyle/>
        <a:p>
          <a:r>
            <a:rPr lang="en-US" dirty="0"/>
            <a:t>Combine columns into Data Frame</a:t>
          </a:r>
        </a:p>
      </dgm:t>
    </dgm:pt>
    <dgm:pt modelId="{EEA6E1CB-7AFF-3246-A3B0-77923D00C841}" type="parTrans" cxnId="{8E0DA0D9-4BE6-DC46-9991-78F9C59E6A0D}">
      <dgm:prSet/>
      <dgm:spPr/>
      <dgm:t>
        <a:bodyPr/>
        <a:lstStyle/>
        <a:p>
          <a:endParaRPr lang="en-US"/>
        </a:p>
      </dgm:t>
    </dgm:pt>
    <dgm:pt modelId="{236F8F54-25E6-B048-AFB0-71136AB127A1}" type="sibTrans" cxnId="{8E0DA0D9-4BE6-DC46-9991-78F9C59E6A0D}">
      <dgm:prSet/>
      <dgm:spPr/>
      <dgm:t>
        <a:bodyPr/>
        <a:lstStyle/>
        <a:p>
          <a:endParaRPr lang="en-US"/>
        </a:p>
      </dgm:t>
    </dgm:pt>
    <dgm:pt modelId="{D48E3560-729C-8B4F-95C0-8716740E9745}">
      <dgm:prSet phldrT="[Text]"/>
      <dgm:spPr/>
      <dgm:t>
        <a:bodyPr/>
        <a:lstStyle/>
        <a:p>
          <a:r>
            <a:rPr lang="en-US" dirty="0"/>
            <a:t>Apply filter so only Falcon 9 Launches are being observed</a:t>
          </a:r>
        </a:p>
      </dgm:t>
    </dgm:pt>
    <dgm:pt modelId="{6AA3E86E-5745-0F49-9A89-E8B0D2E421E8}" type="parTrans" cxnId="{EA962019-4A03-0840-8969-001605431B88}">
      <dgm:prSet/>
      <dgm:spPr/>
      <dgm:t>
        <a:bodyPr/>
        <a:lstStyle/>
        <a:p>
          <a:endParaRPr lang="en-US"/>
        </a:p>
      </dgm:t>
    </dgm:pt>
    <dgm:pt modelId="{2A555C5D-C604-164B-B784-ED23E6A4641F}" type="sibTrans" cxnId="{EA962019-4A03-0840-8969-001605431B88}">
      <dgm:prSet/>
      <dgm:spPr/>
      <dgm:t>
        <a:bodyPr/>
        <a:lstStyle/>
        <a:p>
          <a:endParaRPr lang="en-US"/>
        </a:p>
      </dgm:t>
    </dgm:pt>
    <dgm:pt modelId="{22CEA605-67E4-C64F-85A5-689EC3606438}">
      <dgm:prSet/>
      <dgm:spPr/>
      <dgm:t>
        <a:bodyPr/>
        <a:lstStyle/>
        <a:p>
          <a:r>
            <a:rPr lang="en-US" dirty="0"/>
            <a:t>Replace missing values with mean value.</a:t>
          </a:r>
        </a:p>
      </dgm:t>
    </dgm:pt>
    <dgm:pt modelId="{81C07436-5A7F-704E-B7D0-A26007AB893D}" type="parTrans" cxnId="{FC47FCA5-978A-F843-B442-16CD2A019815}">
      <dgm:prSet/>
      <dgm:spPr/>
      <dgm:t>
        <a:bodyPr/>
        <a:lstStyle/>
        <a:p>
          <a:endParaRPr lang="en-US"/>
        </a:p>
      </dgm:t>
    </dgm:pt>
    <dgm:pt modelId="{1863442D-767E-A144-92EB-68D9153BA629}" type="sibTrans" cxnId="{FC47FCA5-978A-F843-B442-16CD2A019815}">
      <dgm:prSet/>
      <dgm:spPr/>
      <dgm:t>
        <a:bodyPr/>
        <a:lstStyle/>
        <a:p>
          <a:endParaRPr lang="en-US"/>
        </a:p>
      </dgm:t>
    </dgm:pt>
    <dgm:pt modelId="{8B8E3DD5-C4A7-9245-BCDD-F09E41D7FA23}" type="pres">
      <dgm:prSet presAssocID="{1EF69704-EC97-DA48-9404-D1C5A2E776F2}" presName="diagram" presStyleCnt="0">
        <dgm:presLayoutVars>
          <dgm:dir/>
          <dgm:resizeHandles val="exact"/>
        </dgm:presLayoutVars>
      </dgm:prSet>
      <dgm:spPr/>
    </dgm:pt>
    <dgm:pt modelId="{09D97D3D-35D1-E544-9258-EE6BAB9607DC}" type="pres">
      <dgm:prSet presAssocID="{BDC77939-B6D4-6940-8AE0-B9084A8060DC}" presName="node" presStyleLbl="node1" presStyleIdx="0" presStyleCnt="6">
        <dgm:presLayoutVars>
          <dgm:bulletEnabled val="1"/>
        </dgm:presLayoutVars>
      </dgm:prSet>
      <dgm:spPr/>
    </dgm:pt>
    <dgm:pt modelId="{E2894EB5-8D4B-564D-BF0B-D34D45E94797}" type="pres">
      <dgm:prSet presAssocID="{00AC3BF2-3490-1844-9F9A-ADB7D0B30090}" presName="sibTrans" presStyleLbl="sibTrans2D1" presStyleIdx="0" presStyleCnt="5"/>
      <dgm:spPr/>
    </dgm:pt>
    <dgm:pt modelId="{C1084DB5-493C-1748-A9A3-4FB96048465F}" type="pres">
      <dgm:prSet presAssocID="{00AC3BF2-3490-1844-9F9A-ADB7D0B30090}" presName="connectorText" presStyleLbl="sibTrans2D1" presStyleIdx="0" presStyleCnt="5"/>
      <dgm:spPr/>
    </dgm:pt>
    <dgm:pt modelId="{88B2602D-7C4A-FC4D-9344-77ACCECF3A8D}" type="pres">
      <dgm:prSet presAssocID="{DB233446-B5FF-4643-AB24-28290E001A25}" presName="node" presStyleLbl="node1" presStyleIdx="1" presStyleCnt="6">
        <dgm:presLayoutVars>
          <dgm:bulletEnabled val="1"/>
        </dgm:presLayoutVars>
      </dgm:prSet>
      <dgm:spPr/>
    </dgm:pt>
    <dgm:pt modelId="{8F496FBC-DB1F-C743-9796-7CB7367BB7A1}" type="pres">
      <dgm:prSet presAssocID="{EBA455CE-C959-7842-8F90-F695445EB2C7}" presName="sibTrans" presStyleLbl="sibTrans2D1" presStyleIdx="1" presStyleCnt="5"/>
      <dgm:spPr/>
    </dgm:pt>
    <dgm:pt modelId="{E10CE31A-2471-124E-B65F-EB0286F82F1A}" type="pres">
      <dgm:prSet presAssocID="{EBA455CE-C959-7842-8F90-F695445EB2C7}" presName="connectorText" presStyleLbl="sibTrans2D1" presStyleIdx="1" presStyleCnt="5"/>
      <dgm:spPr/>
    </dgm:pt>
    <dgm:pt modelId="{37F587B2-7C2F-0C4E-B244-263E8B261C37}" type="pres">
      <dgm:prSet presAssocID="{D02CDBFB-2B7B-9142-94FF-2FB0EBB19DEE}" presName="node" presStyleLbl="node1" presStyleIdx="2" presStyleCnt="6">
        <dgm:presLayoutVars>
          <dgm:bulletEnabled val="1"/>
        </dgm:presLayoutVars>
      </dgm:prSet>
      <dgm:spPr/>
    </dgm:pt>
    <dgm:pt modelId="{BFEE82C4-9F21-864A-9CA6-EFE6120E405B}" type="pres">
      <dgm:prSet presAssocID="{C901DB1B-63A3-0549-B2CF-0727F7F9FF1D}" presName="sibTrans" presStyleLbl="sibTrans2D1" presStyleIdx="2" presStyleCnt="5"/>
      <dgm:spPr/>
    </dgm:pt>
    <dgm:pt modelId="{271F874A-35E9-774F-8F08-AC7804A362C4}" type="pres">
      <dgm:prSet presAssocID="{C901DB1B-63A3-0549-B2CF-0727F7F9FF1D}" presName="connectorText" presStyleLbl="sibTrans2D1" presStyleIdx="2" presStyleCnt="5"/>
      <dgm:spPr/>
    </dgm:pt>
    <dgm:pt modelId="{9FDEBDAE-4564-4148-AE95-796E59923DD9}" type="pres">
      <dgm:prSet presAssocID="{B00B93A1-F5F7-CF46-B539-20C802E43104}" presName="node" presStyleLbl="node1" presStyleIdx="3" presStyleCnt="6">
        <dgm:presLayoutVars>
          <dgm:bulletEnabled val="1"/>
        </dgm:presLayoutVars>
      </dgm:prSet>
      <dgm:spPr/>
    </dgm:pt>
    <dgm:pt modelId="{5191F198-BBC9-A445-9696-E063029661EB}" type="pres">
      <dgm:prSet presAssocID="{236F8F54-25E6-B048-AFB0-71136AB127A1}" presName="sibTrans" presStyleLbl="sibTrans2D1" presStyleIdx="3" presStyleCnt="5"/>
      <dgm:spPr/>
    </dgm:pt>
    <dgm:pt modelId="{3AE215FE-75CB-D94E-994C-0508A9050BE5}" type="pres">
      <dgm:prSet presAssocID="{236F8F54-25E6-B048-AFB0-71136AB127A1}" presName="connectorText" presStyleLbl="sibTrans2D1" presStyleIdx="3" presStyleCnt="5"/>
      <dgm:spPr/>
    </dgm:pt>
    <dgm:pt modelId="{590F8411-546A-8544-A188-983EDD976FAF}" type="pres">
      <dgm:prSet presAssocID="{D48E3560-729C-8B4F-95C0-8716740E9745}" presName="node" presStyleLbl="node1" presStyleIdx="4" presStyleCnt="6">
        <dgm:presLayoutVars>
          <dgm:bulletEnabled val="1"/>
        </dgm:presLayoutVars>
      </dgm:prSet>
      <dgm:spPr/>
    </dgm:pt>
    <dgm:pt modelId="{32756AB5-7C11-464F-9398-4066F60ED23F}" type="pres">
      <dgm:prSet presAssocID="{2A555C5D-C604-164B-B784-ED23E6A4641F}" presName="sibTrans" presStyleLbl="sibTrans2D1" presStyleIdx="4" presStyleCnt="5"/>
      <dgm:spPr/>
    </dgm:pt>
    <dgm:pt modelId="{54B4D103-B3D1-CC40-826F-38E1FA4FD364}" type="pres">
      <dgm:prSet presAssocID="{2A555C5D-C604-164B-B784-ED23E6A4641F}" presName="connectorText" presStyleLbl="sibTrans2D1" presStyleIdx="4" presStyleCnt="5"/>
      <dgm:spPr/>
    </dgm:pt>
    <dgm:pt modelId="{9FB031BC-1315-1541-9A26-991238595DAE}" type="pres">
      <dgm:prSet presAssocID="{22CEA605-67E4-C64F-85A5-689EC3606438}" presName="node" presStyleLbl="node1" presStyleIdx="5" presStyleCnt="6">
        <dgm:presLayoutVars>
          <dgm:bulletEnabled val="1"/>
        </dgm:presLayoutVars>
      </dgm:prSet>
      <dgm:spPr/>
    </dgm:pt>
  </dgm:ptLst>
  <dgm:cxnLst>
    <dgm:cxn modelId="{ECFBC804-EC4F-F641-A279-6D2639838271}" type="presOf" srcId="{D48E3560-729C-8B4F-95C0-8716740E9745}" destId="{590F8411-546A-8544-A188-983EDD976FAF}" srcOrd="0" destOrd="0" presId="urn:microsoft.com/office/officeart/2005/8/layout/process5"/>
    <dgm:cxn modelId="{A2CB500A-A508-8548-B71A-0A3B4BE6ED93}" type="presOf" srcId="{D02CDBFB-2B7B-9142-94FF-2FB0EBB19DEE}" destId="{37F587B2-7C2F-0C4E-B244-263E8B261C37}" srcOrd="0" destOrd="0" presId="urn:microsoft.com/office/officeart/2005/8/layout/process5"/>
    <dgm:cxn modelId="{EA962019-4A03-0840-8969-001605431B88}" srcId="{1EF69704-EC97-DA48-9404-D1C5A2E776F2}" destId="{D48E3560-729C-8B4F-95C0-8716740E9745}" srcOrd="4" destOrd="0" parTransId="{6AA3E86E-5745-0F49-9A89-E8B0D2E421E8}" sibTransId="{2A555C5D-C604-164B-B784-ED23E6A4641F}"/>
    <dgm:cxn modelId="{76592A1B-E2D0-804E-B11B-7D0CF6FABCF5}" type="presOf" srcId="{00AC3BF2-3490-1844-9F9A-ADB7D0B30090}" destId="{C1084DB5-493C-1748-A9A3-4FB96048465F}" srcOrd="1" destOrd="0" presId="urn:microsoft.com/office/officeart/2005/8/layout/process5"/>
    <dgm:cxn modelId="{73AB1E21-43D4-624F-A175-A662FB4BB73D}" srcId="{1EF69704-EC97-DA48-9404-D1C5A2E776F2}" destId="{DB233446-B5FF-4643-AB24-28290E001A25}" srcOrd="1" destOrd="0" parTransId="{0F0297DD-090C-7D44-962F-96EA862525B3}" sibTransId="{EBA455CE-C959-7842-8F90-F695445EB2C7}"/>
    <dgm:cxn modelId="{1B631722-1600-614A-AA97-20C9964D08FD}" type="presOf" srcId="{B00B93A1-F5F7-CF46-B539-20C802E43104}" destId="{9FDEBDAE-4564-4148-AE95-796E59923DD9}" srcOrd="0" destOrd="0" presId="urn:microsoft.com/office/officeart/2005/8/layout/process5"/>
    <dgm:cxn modelId="{88994925-FE03-FD46-91BA-D0DE48DA7255}" type="presOf" srcId="{1EF69704-EC97-DA48-9404-D1C5A2E776F2}" destId="{8B8E3DD5-C4A7-9245-BCDD-F09E41D7FA23}" srcOrd="0" destOrd="0" presId="urn:microsoft.com/office/officeart/2005/8/layout/process5"/>
    <dgm:cxn modelId="{59D55C26-E238-3845-B5BD-5BBA5AAFE31B}" type="presOf" srcId="{EBA455CE-C959-7842-8F90-F695445EB2C7}" destId="{E10CE31A-2471-124E-B65F-EB0286F82F1A}" srcOrd="1" destOrd="0" presId="urn:microsoft.com/office/officeart/2005/8/layout/process5"/>
    <dgm:cxn modelId="{F9EC7128-2842-4946-BD40-D5266A3DB130}" type="presOf" srcId="{236F8F54-25E6-B048-AFB0-71136AB127A1}" destId="{5191F198-BBC9-A445-9696-E063029661EB}" srcOrd="0" destOrd="0" presId="urn:microsoft.com/office/officeart/2005/8/layout/process5"/>
    <dgm:cxn modelId="{FDC3D829-4306-B441-8B60-6ADAF04128BC}" type="presOf" srcId="{C901DB1B-63A3-0549-B2CF-0727F7F9FF1D}" destId="{271F874A-35E9-774F-8F08-AC7804A362C4}" srcOrd="1" destOrd="0" presId="urn:microsoft.com/office/officeart/2005/8/layout/process5"/>
    <dgm:cxn modelId="{2CF87F36-C33B-D849-AA30-4F9E1D44644E}" type="presOf" srcId="{2A555C5D-C604-164B-B784-ED23E6A4641F}" destId="{32756AB5-7C11-464F-9398-4066F60ED23F}" srcOrd="0" destOrd="0" presId="urn:microsoft.com/office/officeart/2005/8/layout/process5"/>
    <dgm:cxn modelId="{C38A0B3C-81D8-E045-8671-1C41D87557FD}" type="presOf" srcId="{00AC3BF2-3490-1844-9F9A-ADB7D0B30090}" destId="{E2894EB5-8D4B-564D-BF0B-D34D45E94797}" srcOrd="0" destOrd="0" presId="urn:microsoft.com/office/officeart/2005/8/layout/process5"/>
    <dgm:cxn modelId="{6F787D53-D4FC-2D45-8AA8-5358FBDA7343}" type="presOf" srcId="{236F8F54-25E6-B048-AFB0-71136AB127A1}" destId="{3AE215FE-75CB-D94E-994C-0508A9050BE5}" srcOrd="1" destOrd="0" presId="urn:microsoft.com/office/officeart/2005/8/layout/process5"/>
    <dgm:cxn modelId="{B1EBCC59-4E1E-E648-A625-D3076C2B277C}" type="presOf" srcId="{C901DB1B-63A3-0549-B2CF-0727F7F9FF1D}" destId="{BFEE82C4-9F21-864A-9CA6-EFE6120E405B}" srcOrd="0" destOrd="0" presId="urn:microsoft.com/office/officeart/2005/8/layout/process5"/>
    <dgm:cxn modelId="{D017806C-E411-1B4D-918C-4C2D32C04437}" type="presOf" srcId="{EBA455CE-C959-7842-8F90-F695445EB2C7}" destId="{8F496FBC-DB1F-C743-9796-7CB7367BB7A1}" srcOrd="0" destOrd="0" presId="urn:microsoft.com/office/officeart/2005/8/layout/process5"/>
    <dgm:cxn modelId="{D3B77D7A-36A5-674B-A5FB-A1BFC74995D7}" srcId="{1EF69704-EC97-DA48-9404-D1C5A2E776F2}" destId="{D02CDBFB-2B7B-9142-94FF-2FB0EBB19DEE}" srcOrd="2" destOrd="0" parTransId="{CBF919D0-101F-8C4A-BEC4-90DFB8732AB4}" sibTransId="{C901DB1B-63A3-0549-B2CF-0727F7F9FF1D}"/>
    <dgm:cxn modelId="{2C827E7E-50D0-6A4B-8FBF-BE59BF8DD665}" type="presOf" srcId="{DB233446-B5FF-4643-AB24-28290E001A25}" destId="{88B2602D-7C4A-FC4D-9344-77ACCECF3A8D}" srcOrd="0" destOrd="0" presId="urn:microsoft.com/office/officeart/2005/8/layout/process5"/>
    <dgm:cxn modelId="{3DEAD297-F199-8F4C-BF13-E2C9803837C8}" type="presOf" srcId="{22CEA605-67E4-C64F-85A5-689EC3606438}" destId="{9FB031BC-1315-1541-9A26-991238595DAE}" srcOrd="0" destOrd="0" presId="urn:microsoft.com/office/officeart/2005/8/layout/process5"/>
    <dgm:cxn modelId="{FC47FCA5-978A-F843-B442-16CD2A019815}" srcId="{1EF69704-EC97-DA48-9404-D1C5A2E776F2}" destId="{22CEA605-67E4-C64F-85A5-689EC3606438}" srcOrd="5" destOrd="0" parTransId="{81C07436-5A7F-704E-B7D0-A26007AB893D}" sibTransId="{1863442D-767E-A144-92EB-68D9153BA629}"/>
    <dgm:cxn modelId="{7FF654D1-0318-9F46-B203-265EC034E1DC}" type="presOf" srcId="{2A555C5D-C604-164B-B784-ED23E6A4641F}" destId="{54B4D103-B3D1-CC40-826F-38E1FA4FD364}" srcOrd="1" destOrd="0" presId="urn:microsoft.com/office/officeart/2005/8/layout/process5"/>
    <dgm:cxn modelId="{913965D8-A9FA-9F43-B263-58E0D8C47121}" srcId="{1EF69704-EC97-DA48-9404-D1C5A2E776F2}" destId="{BDC77939-B6D4-6940-8AE0-B9084A8060DC}" srcOrd="0" destOrd="0" parTransId="{637C4EDC-2D38-9A41-AA7A-6364F43B4609}" sibTransId="{00AC3BF2-3490-1844-9F9A-ADB7D0B30090}"/>
    <dgm:cxn modelId="{8E0DA0D9-4BE6-DC46-9991-78F9C59E6A0D}" srcId="{1EF69704-EC97-DA48-9404-D1C5A2E776F2}" destId="{B00B93A1-F5F7-CF46-B539-20C802E43104}" srcOrd="3" destOrd="0" parTransId="{EEA6E1CB-7AFF-3246-A3B0-77923D00C841}" sibTransId="{236F8F54-25E6-B048-AFB0-71136AB127A1}"/>
    <dgm:cxn modelId="{953A6BDE-6563-D444-AE85-AC995D39F802}" type="presOf" srcId="{BDC77939-B6D4-6940-8AE0-B9084A8060DC}" destId="{09D97D3D-35D1-E544-9258-EE6BAB9607DC}" srcOrd="0" destOrd="0" presId="urn:microsoft.com/office/officeart/2005/8/layout/process5"/>
    <dgm:cxn modelId="{9F99184C-41CD-5D4E-8D75-DED3D0EE471B}" type="presParOf" srcId="{8B8E3DD5-C4A7-9245-BCDD-F09E41D7FA23}" destId="{09D97D3D-35D1-E544-9258-EE6BAB9607DC}" srcOrd="0" destOrd="0" presId="urn:microsoft.com/office/officeart/2005/8/layout/process5"/>
    <dgm:cxn modelId="{F5725088-CCB7-6B40-A5AE-3C202594913F}" type="presParOf" srcId="{8B8E3DD5-C4A7-9245-BCDD-F09E41D7FA23}" destId="{E2894EB5-8D4B-564D-BF0B-D34D45E94797}" srcOrd="1" destOrd="0" presId="urn:microsoft.com/office/officeart/2005/8/layout/process5"/>
    <dgm:cxn modelId="{61C04A60-A4E0-A640-A25C-9E3790B4DB04}" type="presParOf" srcId="{E2894EB5-8D4B-564D-BF0B-D34D45E94797}" destId="{C1084DB5-493C-1748-A9A3-4FB96048465F}" srcOrd="0" destOrd="0" presId="urn:microsoft.com/office/officeart/2005/8/layout/process5"/>
    <dgm:cxn modelId="{260718BB-CE97-D64A-8AA4-C1098268D24A}" type="presParOf" srcId="{8B8E3DD5-C4A7-9245-BCDD-F09E41D7FA23}" destId="{88B2602D-7C4A-FC4D-9344-77ACCECF3A8D}" srcOrd="2" destOrd="0" presId="urn:microsoft.com/office/officeart/2005/8/layout/process5"/>
    <dgm:cxn modelId="{B46C9E1A-A524-1943-80AE-657A76F5C4A3}" type="presParOf" srcId="{8B8E3DD5-C4A7-9245-BCDD-F09E41D7FA23}" destId="{8F496FBC-DB1F-C743-9796-7CB7367BB7A1}" srcOrd="3" destOrd="0" presId="urn:microsoft.com/office/officeart/2005/8/layout/process5"/>
    <dgm:cxn modelId="{DF25A59B-92C2-344F-888A-F2E32FD7BC8A}" type="presParOf" srcId="{8F496FBC-DB1F-C743-9796-7CB7367BB7A1}" destId="{E10CE31A-2471-124E-B65F-EB0286F82F1A}" srcOrd="0" destOrd="0" presId="urn:microsoft.com/office/officeart/2005/8/layout/process5"/>
    <dgm:cxn modelId="{C69C7B5F-EDF6-EE44-8F70-4FAF94B9D895}" type="presParOf" srcId="{8B8E3DD5-C4A7-9245-BCDD-F09E41D7FA23}" destId="{37F587B2-7C2F-0C4E-B244-263E8B261C37}" srcOrd="4" destOrd="0" presId="urn:microsoft.com/office/officeart/2005/8/layout/process5"/>
    <dgm:cxn modelId="{03E4B00F-7941-D143-90BC-C89F3B6E9E06}" type="presParOf" srcId="{8B8E3DD5-C4A7-9245-BCDD-F09E41D7FA23}" destId="{BFEE82C4-9F21-864A-9CA6-EFE6120E405B}" srcOrd="5" destOrd="0" presId="urn:microsoft.com/office/officeart/2005/8/layout/process5"/>
    <dgm:cxn modelId="{EAC41703-B908-974D-BC30-C77A43BA3ABA}" type="presParOf" srcId="{BFEE82C4-9F21-864A-9CA6-EFE6120E405B}" destId="{271F874A-35E9-774F-8F08-AC7804A362C4}" srcOrd="0" destOrd="0" presId="urn:microsoft.com/office/officeart/2005/8/layout/process5"/>
    <dgm:cxn modelId="{4D9751C3-2311-1B47-A456-1806AB58CE49}" type="presParOf" srcId="{8B8E3DD5-C4A7-9245-BCDD-F09E41D7FA23}" destId="{9FDEBDAE-4564-4148-AE95-796E59923DD9}" srcOrd="6" destOrd="0" presId="urn:microsoft.com/office/officeart/2005/8/layout/process5"/>
    <dgm:cxn modelId="{F55D2459-11D8-EB45-BAD2-3748457086F6}" type="presParOf" srcId="{8B8E3DD5-C4A7-9245-BCDD-F09E41D7FA23}" destId="{5191F198-BBC9-A445-9696-E063029661EB}" srcOrd="7" destOrd="0" presId="urn:microsoft.com/office/officeart/2005/8/layout/process5"/>
    <dgm:cxn modelId="{842D4EE2-D73D-664B-8FE3-79E8FD7D7BC4}" type="presParOf" srcId="{5191F198-BBC9-A445-9696-E063029661EB}" destId="{3AE215FE-75CB-D94E-994C-0508A9050BE5}" srcOrd="0" destOrd="0" presId="urn:microsoft.com/office/officeart/2005/8/layout/process5"/>
    <dgm:cxn modelId="{F723768F-B2AB-7045-BF08-5138AC312EF4}" type="presParOf" srcId="{8B8E3DD5-C4A7-9245-BCDD-F09E41D7FA23}" destId="{590F8411-546A-8544-A188-983EDD976FAF}" srcOrd="8" destOrd="0" presId="urn:microsoft.com/office/officeart/2005/8/layout/process5"/>
    <dgm:cxn modelId="{1D9EE943-AC3A-CC4A-AC5F-09F2C21E98FD}" type="presParOf" srcId="{8B8E3DD5-C4A7-9245-BCDD-F09E41D7FA23}" destId="{32756AB5-7C11-464F-9398-4066F60ED23F}" srcOrd="9" destOrd="0" presId="urn:microsoft.com/office/officeart/2005/8/layout/process5"/>
    <dgm:cxn modelId="{39224764-2E97-A64B-B58D-FF0C11A9D00B}" type="presParOf" srcId="{32756AB5-7C11-464F-9398-4066F60ED23F}" destId="{54B4D103-B3D1-CC40-826F-38E1FA4FD364}" srcOrd="0" destOrd="0" presId="urn:microsoft.com/office/officeart/2005/8/layout/process5"/>
    <dgm:cxn modelId="{38FD8679-E358-2A4F-98B0-E52B7646300A}" type="presParOf" srcId="{8B8E3DD5-C4A7-9245-BCDD-F09E41D7FA23}" destId="{9FB031BC-1315-1541-9A26-991238595DAE}"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7F14BC-20BF-AF4E-AF35-B8EBB49CCBBD}" type="doc">
      <dgm:prSet loTypeId="urn:microsoft.com/office/officeart/2005/8/layout/process5" loCatId="" qsTypeId="urn:microsoft.com/office/officeart/2005/8/quickstyle/simple1" qsCatId="simple" csTypeId="urn:microsoft.com/office/officeart/2005/8/colors/accent0_3" csCatId="mainScheme" phldr="1"/>
      <dgm:spPr/>
      <dgm:t>
        <a:bodyPr/>
        <a:lstStyle/>
        <a:p>
          <a:endParaRPr lang="en-US"/>
        </a:p>
      </dgm:t>
    </dgm:pt>
    <dgm:pt modelId="{12F1C737-62F2-F741-A1BB-F5BFE070A828}">
      <dgm:prSet phldrT="[Text]"/>
      <dgm:spPr/>
      <dgm:t>
        <a:bodyPr/>
        <a:lstStyle/>
        <a:p>
          <a:r>
            <a:rPr lang="en-US" dirty="0"/>
            <a:t>Import Beautiful Soup and Requests</a:t>
          </a:r>
        </a:p>
      </dgm:t>
    </dgm:pt>
    <dgm:pt modelId="{D442DA77-0A87-8D4D-B60A-D60CD20A94D4}" type="parTrans" cxnId="{EA8A9B32-5D67-2042-895A-648B1EEFF683}">
      <dgm:prSet/>
      <dgm:spPr/>
      <dgm:t>
        <a:bodyPr/>
        <a:lstStyle/>
        <a:p>
          <a:endParaRPr lang="en-US"/>
        </a:p>
      </dgm:t>
    </dgm:pt>
    <dgm:pt modelId="{5D87C55D-F6CA-2C41-96B2-073964E3BC57}" type="sibTrans" cxnId="{EA8A9B32-5D67-2042-895A-648B1EEFF683}">
      <dgm:prSet/>
      <dgm:spPr/>
      <dgm:t>
        <a:bodyPr/>
        <a:lstStyle/>
        <a:p>
          <a:endParaRPr lang="en-US"/>
        </a:p>
      </dgm:t>
    </dgm:pt>
    <dgm:pt modelId="{93DA5E48-9163-544C-A0BA-9A5EBEF3872A}">
      <dgm:prSet phldrT="[Text]"/>
      <dgm:spPr/>
      <dgm:t>
        <a:bodyPr/>
        <a:lstStyle/>
        <a:p>
          <a:r>
            <a:rPr lang="en-US" dirty="0"/>
            <a:t>Get HTML using Requests</a:t>
          </a:r>
        </a:p>
      </dgm:t>
    </dgm:pt>
    <dgm:pt modelId="{64ECFAEF-2BDC-5945-B201-30B9ADFC491B}" type="parTrans" cxnId="{383758F7-4FA2-DC4F-9AEB-C9A2D7171F4C}">
      <dgm:prSet/>
      <dgm:spPr/>
      <dgm:t>
        <a:bodyPr/>
        <a:lstStyle/>
        <a:p>
          <a:endParaRPr lang="en-US"/>
        </a:p>
      </dgm:t>
    </dgm:pt>
    <dgm:pt modelId="{7F74CBD5-0FD3-7644-ACAC-52AFBA5CC1C5}" type="sibTrans" cxnId="{383758F7-4FA2-DC4F-9AEB-C9A2D7171F4C}">
      <dgm:prSet/>
      <dgm:spPr/>
      <dgm:t>
        <a:bodyPr/>
        <a:lstStyle/>
        <a:p>
          <a:endParaRPr lang="en-US"/>
        </a:p>
      </dgm:t>
    </dgm:pt>
    <dgm:pt modelId="{48B98F0E-2C65-9147-8716-A0EFE32F4501}">
      <dgm:prSet phldrT="[Text]"/>
      <dgm:spPr/>
      <dgm:t>
        <a:bodyPr/>
        <a:lstStyle/>
        <a:p>
          <a:r>
            <a:rPr lang="en-US" dirty="0"/>
            <a:t>Create Beautiful Soup object from the text of the response of request</a:t>
          </a:r>
        </a:p>
      </dgm:t>
    </dgm:pt>
    <dgm:pt modelId="{35364C40-272B-A14E-B726-A7A372086B6C}" type="parTrans" cxnId="{1D5B896A-AB0D-3E48-9B8A-C0275ED1772A}">
      <dgm:prSet/>
      <dgm:spPr/>
      <dgm:t>
        <a:bodyPr/>
        <a:lstStyle/>
        <a:p>
          <a:endParaRPr lang="en-US"/>
        </a:p>
      </dgm:t>
    </dgm:pt>
    <dgm:pt modelId="{E2423CE8-863C-9643-B9BB-B4E2467F8817}" type="sibTrans" cxnId="{1D5B896A-AB0D-3E48-9B8A-C0275ED1772A}">
      <dgm:prSet/>
      <dgm:spPr/>
      <dgm:t>
        <a:bodyPr/>
        <a:lstStyle/>
        <a:p>
          <a:endParaRPr lang="en-US"/>
        </a:p>
      </dgm:t>
    </dgm:pt>
    <dgm:pt modelId="{B4C0F346-20F4-D54E-B5E5-7AB8F77F5F6A}">
      <dgm:prSet phldrT="[Text]"/>
      <dgm:spPr/>
      <dgm:t>
        <a:bodyPr/>
        <a:lstStyle/>
        <a:p>
          <a:r>
            <a:rPr lang="en-US" dirty="0"/>
            <a:t>Find all tables on the page</a:t>
          </a:r>
        </a:p>
      </dgm:t>
    </dgm:pt>
    <dgm:pt modelId="{F9B22BB4-53AA-1B48-AF04-22D7D20AD4C4}" type="parTrans" cxnId="{8DDE8832-1E88-6F40-B82F-3825C071CEE3}">
      <dgm:prSet/>
      <dgm:spPr/>
      <dgm:t>
        <a:bodyPr/>
        <a:lstStyle/>
        <a:p>
          <a:endParaRPr lang="en-US"/>
        </a:p>
      </dgm:t>
    </dgm:pt>
    <dgm:pt modelId="{ACA24678-4638-934A-ADF8-FF1C77EE5484}" type="sibTrans" cxnId="{8DDE8832-1E88-6F40-B82F-3825C071CEE3}">
      <dgm:prSet/>
      <dgm:spPr/>
      <dgm:t>
        <a:bodyPr/>
        <a:lstStyle/>
        <a:p>
          <a:endParaRPr lang="en-US"/>
        </a:p>
      </dgm:t>
    </dgm:pt>
    <dgm:pt modelId="{BCE465A9-BFC0-5744-B93D-8D63152E8ED0}">
      <dgm:prSet phldrT="[Text]"/>
      <dgm:spPr/>
      <dgm:t>
        <a:bodyPr/>
        <a:lstStyle/>
        <a:p>
          <a:r>
            <a:rPr lang="en-US" dirty="0"/>
            <a:t>Extract column names from first launch table</a:t>
          </a:r>
        </a:p>
      </dgm:t>
    </dgm:pt>
    <dgm:pt modelId="{D53BFB36-2B2E-B54E-BF5A-CE08DEEECC8C}" type="parTrans" cxnId="{0F35D520-919F-EA4F-B9B1-9C323998DADB}">
      <dgm:prSet/>
      <dgm:spPr/>
      <dgm:t>
        <a:bodyPr/>
        <a:lstStyle/>
        <a:p>
          <a:endParaRPr lang="en-US"/>
        </a:p>
      </dgm:t>
    </dgm:pt>
    <dgm:pt modelId="{9BD35864-2FF0-7147-9118-C421249AD01F}" type="sibTrans" cxnId="{0F35D520-919F-EA4F-B9B1-9C323998DADB}">
      <dgm:prSet/>
      <dgm:spPr/>
      <dgm:t>
        <a:bodyPr/>
        <a:lstStyle/>
        <a:p>
          <a:endParaRPr lang="en-US"/>
        </a:p>
      </dgm:t>
    </dgm:pt>
    <dgm:pt modelId="{2AE990C2-2911-764C-8F80-0EFDC0C20C10}">
      <dgm:prSet/>
      <dgm:spPr/>
      <dgm:t>
        <a:bodyPr/>
        <a:lstStyle/>
        <a:p>
          <a:r>
            <a:rPr lang="en-US" dirty="0"/>
            <a:t>Parse tables to get relevant information and store in dictionary</a:t>
          </a:r>
        </a:p>
      </dgm:t>
    </dgm:pt>
    <dgm:pt modelId="{32A4CFE0-D31C-0740-922A-C9E08C49F3FD}" type="parTrans" cxnId="{D5A7C6D7-96D5-CA44-9619-8D2799359523}">
      <dgm:prSet/>
      <dgm:spPr/>
      <dgm:t>
        <a:bodyPr/>
        <a:lstStyle/>
        <a:p>
          <a:endParaRPr lang="en-US"/>
        </a:p>
      </dgm:t>
    </dgm:pt>
    <dgm:pt modelId="{EEAEA681-C2BE-CE4B-BAFF-0786F8E25F9D}" type="sibTrans" cxnId="{D5A7C6D7-96D5-CA44-9619-8D2799359523}">
      <dgm:prSet/>
      <dgm:spPr/>
      <dgm:t>
        <a:bodyPr/>
        <a:lstStyle/>
        <a:p>
          <a:endParaRPr lang="en-US"/>
        </a:p>
      </dgm:t>
    </dgm:pt>
    <dgm:pt modelId="{DBB530EC-4673-174E-9333-7B76CFA03D6F}">
      <dgm:prSet/>
      <dgm:spPr/>
      <dgm:t>
        <a:bodyPr/>
        <a:lstStyle/>
        <a:p>
          <a:r>
            <a:rPr lang="en-US" dirty="0"/>
            <a:t>Convert dictionary to a Data Frame</a:t>
          </a:r>
        </a:p>
      </dgm:t>
    </dgm:pt>
    <dgm:pt modelId="{48D844FD-708C-2C41-BE09-CCEAE2C7F390}" type="parTrans" cxnId="{D6F3496B-3E5A-5446-AA42-8AAF1CE9439C}">
      <dgm:prSet/>
      <dgm:spPr/>
      <dgm:t>
        <a:bodyPr/>
        <a:lstStyle/>
        <a:p>
          <a:endParaRPr lang="en-US"/>
        </a:p>
      </dgm:t>
    </dgm:pt>
    <dgm:pt modelId="{F2FCE1FA-0D81-F04F-9D92-A48682641DE5}" type="sibTrans" cxnId="{D6F3496B-3E5A-5446-AA42-8AAF1CE9439C}">
      <dgm:prSet/>
      <dgm:spPr/>
      <dgm:t>
        <a:bodyPr/>
        <a:lstStyle/>
        <a:p>
          <a:endParaRPr lang="en-US"/>
        </a:p>
      </dgm:t>
    </dgm:pt>
    <dgm:pt modelId="{81A73361-6A4B-2643-8354-0364CB2A1829}" type="pres">
      <dgm:prSet presAssocID="{FB7F14BC-20BF-AF4E-AF35-B8EBB49CCBBD}" presName="diagram" presStyleCnt="0">
        <dgm:presLayoutVars>
          <dgm:dir/>
          <dgm:resizeHandles val="exact"/>
        </dgm:presLayoutVars>
      </dgm:prSet>
      <dgm:spPr/>
    </dgm:pt>
    <dgm:pt modelId="{439DEE8A-7413-5B40-8320-AA0124676D9B}" type="pres">
      <dgm:prSet presAssocID="{12F1C737-62F2-F741-A1BB-F5BFE070A828}" presName="node" presStyleLbl="node1" presStyleIdx="0" presStyleCnt="7">
        <dgm:presLayoutVars>
          <dgm:bulletEnabled val="1"/>
        </dgm:presLayoutVars>
      </dgm:prSet>
      <dgm:spPr/>
    </dgm:pt>
    <dgm:pt modelId="{BA6BF422-3BCD-5740-A399-5978AAC9CF2E}" type="pres">
      <dgm:prSet presAssocID="{5D87C55D-F6CA-2C41-96B2-073964E3BC57}" presName="sibTrans" presStyleLbl="sibTrans2D1" presStyleIdx="0" presStyleCnt="6"/>
      <dgm:spPr/>
    </dgm:pt>
    <dgm:pt modelId="{AEB25FC8-9DDC-B240-B692-BED17A20D35D}" type="pres">
      <dgm:prSet presAssocID="{5D87C55D-F6CA-2C41-96B2-073964E3BC57}" presName="connectorText" presStyleLbl="sibTrans2D1" presStyleIdx="0" presStyleCnt="6"/>
      <dgm:spPr/>
    </dgm:pt>
    <dgm:pt modelId="{9CFB108F-C999-EA48-A6D2-32EF5BEFFC93}" type="pres">
      <dgm:prSet presAssocID="{93DA5E48-9163-544C-A0BA-9A5EBEF3872A}" presName="node" presStyleLbl="node1" presStyleIdx="1" presStyleCnt="7">
        <dgm:presLayoutVars>
          <dgm:bulletEnabled val="1"/>
        </dgm:presLayoutVars>
      </dgm:prSet>
      <dgm:spPr/>
    </dgm:pt>
    <dgm:pt modelId="{8C02535E-DA54-FE48-A0F9-3B29320A9D00}" type="pres">
      <dgm:prSet presAssocID="{7F74CBD5-0FD3-7644-ACAC-52AFBA5CC1C5}" presName="sibTrans" presStyleLbl="sibTrans2D1" presStyleIdx="1" presStyleCnt="6"/>
      <dgm:spPr/>
    </dgm:pt>
    <dgm:pt modelId="{11BC8DD2-2496-8147-B49B-BEF2583EA283}" type="pres">
      <dgm:prSet presAssocID="{7F74CBD5-0FD3-7644-ACAC-52AFBA5CC1C5}" presName="connectorText" presStyleLbl="sibTrans2D1" presStyleIdx="1" presStyleCnt="6"/>
      <dgm:spPr/>
    </dgm:pt>
    <dgm:pt modelId="{C31EAAD9-74C6-8C4C-8F5B-15D626FAB039}" type="pres">
      <dgm:prSet presAssocID="{48B98F0E-2C65-9147-8716-A0EFE32F4501}" presName="node" presStyleLbl="node1" presStyleIdx="2" presStyleCnt="7">
        <dgm:presLayoutVars>
          <dgm:bulletEnabled val="1"/>
        </dgm:presLayoutVars>
      </dgm:prSet>
      <dgm:spPr/>
    </dgm:pt>
    <dgm:pt modelId="{B0AE3BE6-4C7E-7B4F-9CE2-D1A34C16E939}" type="pres">
      <dgm:prSet presAssocID="{E2423CE8-863C-9643-B9BB-B4E2467F8817}" presName="sibTrans" presStyleLbl="sibTrans2D1" presStyleIdx="2" presStyleCnt="6"/>
      <dgm:spPr/>
    </dgm:pt>
    <dgm:pt modelId="{EA0B2CAA-82D4-F94E-9CDA-07506D682CF6}" type="pres">
      <dgm:prSet presAssocID="{E2423CE8-863C-9643-B9BB-B4E2467F8817}" presName="connectorText" presStyleLbl="sibTrans2D1" presStyleIdx="2" presStyleCnt="6"/>
      <dgm:spPr/>
    </dgm:pt>
    <dgm:pt modelId="{0EC990C1-F92F-D541-9445-789B0F2C6641}" type="pres">
      <dgm:prSet presAssocID="{B4C0F346-20F4-D54E-B5E5-7AB8F77F5F6A}" presName="node" presStyleLbl="node1" presStyleIdx="3" presStyleCnt="7">
        <dgm:presLayoutVars>
          <dgm:bulletEnabled val="1"/>
        </dgm:presLayoutVars>
      </dgm:prSet>
      <dgm:spPr/>
    </dgm:pt>
    <dgm:pt modelId="{90EFD065-8490-3148-9871-BB5700036484}" type="pres">
      <dgm:prSet presAssocID="{ACA24678-4638-934A-ADF8-FF1C77EE5484}" presName="sibTrans" presStyleLbl="sibTrans2D1" presStyleIdx="3" presStyleCnt="6"/>
      <dgm:spPr/>
    </dgm:pt>
    <dgm:pt modelId="{28605328-3A23-2F46-807B-06BD57476791}" type="pres">
      <dgm:prSet presAssocID="{ACA24678-4638-934A-ADF8-FF1C77EE5484}" presName="connectorText" presStyleLbl="sibTrans2D1" presStyleIdx="3" presStyleCnt="6"/>
      <dgm:spPr/>
    </dgm:pt>
    <dgm:pt modelId="{9A326084-FF1A-3B49-98D2-4C0F7FE4187F}" type="pres">
      <dgm:prSet presAssocID="{BCE465A9-BFC0-5744-B93D-8D63152E8ED0}" presName="node" presStyleLbl="node1" presStyleIdx="4" presStyleCnt="7">
        <dgm:presLayoutVars>
          <dgm:bulletEnabled val="1"/>
        </dgm:presLayoutVars>
      </dgm:prSet>
      <dgm:spPr/>
    </dgm:pt>
    <dgm:pt modelId="{64C89EB7-6728-DE40-AF40-E937C24916E6}" type="pres">
      <dgm:prSet presAssocID="{9BD35864-2FF0-7147-9118-C421249AD01F}" presName="sibTrans" presStyleLbl="sibTrans2D1" presStyleIdx="4" presStyleCnt="6"/>
      <dgm:spPr/>
    </dgm:pt>
    <dgm:pt modelId="{A004EC06-8871-484A-B798-5EF2DA1F20D5}" type="pres">
      <dgm:prSet presAssocID="{9BD35864-2FF0-7147-9118-C421249AD01F}" presName="connectorText" presStyleLbl="sibTrans2D1" presStyleIdx="4" presStyleCnt="6"/>
      <dgm:spPr/>
    </dgm:pt>
    <dgm:pt modelId="{7F8F6052-C168-2B4B-96D5-45E2DFD5B066}" type="pres">
      <dgm:prSet presAssocID="{2AE990C2-2911-764C-8F80-0EFDC0C20C10}" presName="node" presStyleLbl="node1" presStyleIdx="5" presStyleCnt="7">
        <dgm:presLayoutVars>
          <dgm:bulletEnabled val="1"/>
        </dgm:presLayoutVars>
      </dgm:prSet>
      <dgm:spPr/>
    </dgm:pt>
    <dgm:pt modelId="{6093194B-69CF-4E47-80D9-3CD0E6488BC9}" type="pres">
      <dgm:prSet presAssocID="{EEAEA681-C2BE-CE4B-BAFF-0786F8E25F9D}" presName="sibTrans" presStyleLbl="sibTrans2D1" presStyleIdx="5" presStyleCnt="6"/>
      <dgm:spPr/>
    </dgm:pt>
    <dgm:pt modelId="{6C5F19D4-671F-4A47-A14B-8E0CBDBB9516}" type="pres">
      <dgm:prSet presAssocID="{EEAEA681-C2BE-CE4B-BAFF-0786F8E25F9D}" presName="connectorText" presStyleLbl="sibTrans2D1" presStyleIdx="5" presStyleCnt="6"/>
      <dgm:spPr/>
    </dgm:pt>
    <dgm:pt modelId="{BE3920A0-74C4-274A-8F8A-47D43D0A3117}" type="pres">
      <dgm:prSet presAssocID="{DBB530EC-4673-174E-9333-7B76CFA03D6F}" presName="node" presStyleLbl="node1" presStyleIdx="6" presStyleCnt="7">
        <dgm:presLayoutVars>
          <dgm:bulletEnabled val="1"/>
        </dgm:presLayoutVars>
      </dgm:prSet>
      <dgm:spPr/>
    </dgm:pt>
  </dgm:ptLst>
  <dgm:cxnLst>
    <dgm:cxn modelId="{0F35D520-919F-EA4F-B9B1-9C323998DADB}" srcId="{FB7F14BC-20BF-AF4E-AF35-B8EBB49CCBBD}" destId="{BCE465A9-BFC0-5744-B93D-8D63152E8ED0}" srcOrd="4" destOrd="0" parTransId="{D53BFB36-2B2E-B54E-BF5A-CE08DEEECC8C}" sibTransId="{9BD35864-2FF0-7147-9118-C421249AD01F}"/>
    <dgm:cxn modelId="{B8ED7025-1BC3-6346-906E-0E2C155F8EB2}" type="presOf" srcId="{5D87C55D-F6CA-2C41-96B2-073964E3BC57}" destId="{BA6BF422-3BCD-5740-A399-5978AAC9CF2E}" srcOrd="0" destOrd="0" presId="urn:microsoft.com/office/officeart/2005/8/layout/process5"/>
    <dgm:cxn modelId="{144F7C2D-3CF3-E545-BE05-75CD0A354AA8}" type="presOf" srcId="{48B98F0E-2C65-9147-8716-A0EFE32F4501}" destId="{C31EAAD9-74C6-8C4C-8F5B-15D626FAB039}" srcOrd="0" destOrd="0" presId="urn:microsoft.com/office/officeart/2005/8/layout/process5"/>
    <dgm:cxn modelId="{3B29C22F-A6CA-0442-9A40-0E281DF694DF}" type="presOf" srcId="{FB7F14BC-20BF-AF4E-AF35-B8EBB49CCBBD}" destId="{81A73361-6A4B-2643-8354-0364CB2A1829}" srcOrd="0" destOrd="0" presId="urn:microsoft.com/office/officeart/2005/8/layout/process5"/>
    <dgm:cxn modelId="{0585C92F-792B-5844-8D82-50638AE49042}" type="presOf" srcId="{7F74CBD5-0FD3-7644-ACAC-52AFBA5CC1C5}" destId="{8C02535E-DA54-FE48-A0F9-3B29320A9D00}" srcOrd="0" destOrd="0" presId="urn:microsoft.com/office/officeart/2005/8/layout/process5"/>
    <dgm:cxn modelId="{8DDE8832-1E88-6F40-B82F-3825C071CEE3}" srcId="{FB7F14BC-20BF-AF4E-AF35-B8EBB49CCBBD}" destId="{B4C0F346-20F4-D54E-B5E5-7AB8F77F5F6A}" srcOrd="3" destOrd="0" parTransId="{F9B22BB4-53AA-1B48-AF04-22D7D20AD4C4}" sibTransId="{ACA24678-4638-934A-ADF8-FF1C77EE5484}"/>
    <dgm:cxn modelId="{EA8A9B32-5D67-2042-895A-648B1EEFF683}" srcId="{FB7F14BC-20BF-AF4E-AF35-B8EBB49CCBBD}" destId="{12F1C737-62F2-F741-A1BB-F5BFE070A828}" srcOrd="0" destOrd="0" parTransId="{D442DA77-0A87-8D4D-B60A-D60CD20A94D4}" sibTransId="{5D87C55D-F6CA-2C41-96B2-073964E3BC57}"/>
    <dgm:cxn modelId="{754DFC3D-23F2-7042-B96E-25F01EA22FC8}" type="presOf" srcId="{BCE465A9-BFC0-5744-B93D-8D63152E8ED0}" destId="{9A326084-FF1A-3B49-98D2-4C0F7FE4187F}" srcOrd="0" destOrd="0" presId="urn:microsoft.com/office/officeart/2005/8/layout/process5"/>
    <dgm:cxn modelId="{CA835E42-80BD-0E43-9BA4-E293B2D3BE29}" type="presOf" srcId="{DBB530EC-4673-174E-9333-7B76CFA03D6F}" destId="{BE3920A0-74C4-274A-8F8A-47D43D0A3117}" srcOrd="0" destOrd="0" presId="urn:microsoft.com/office/officeart/2005/8/layout/process5"/>
    <dgm:cxn modelId="{C5044048-F5B0-4244-BC40-D478B63729F8}" type="presOf" srcId="{9BD35864-2FF0-7147-9118-C421249AD01F}" destId="{64C89EB7-6728-DE40-AF40-E937C24916E6}" srcOrd="0" destOrd="0" presId="urn:microsoft.com/office/officeart/2005/8/layout/process5"/>
    <dgm:cxn modelId="{78AE1E61-3385-AF4E-A3AE-8795D3045E7A}" type="presOf" srcId="{5D87C55D-F6CA-2C41-96B2-073964E3BC57}" destId="{AEB25FC8-9DDC-B240-B692-BED17A20D35D}" srcOrd="1" destOrd="0" presId="urn:microsoft.com/office/officeart/2005/8/layout/process5"/>
    <dgm:cxn modelId="{1D5B896A-AB0D-3E48-9B8A-C0275ED1772A}" srcId="{FB7F14BC-20BF-AF4E-AF35-B8EBB49CCBBD}" destId="{48B98F0E-2C65-9147-8716-A0EFE32F4501}" srcOrd="2" destOrd="0" parTransId="{35364C40-272B-A14E-B726-A7A372086B6C}" sibTransId="{E2423CE8-863C-9643-B9BB-B4E2467F8817}"/>
    <dgm:cxn modelId="{D6F3496B-3E5A-5446-AA42-8AAF1CE9439C}" srcId="{FB7F14BC-20BF-AF4E-AF35-B8EBB49CCBBD}" destId="{DBB530EC-4673-174E-9333-7B76CFA03D6F}" srcOrd="6" destOrd="0" parTransId="{48D844FD-708C-2C41-BE09-CCEAE2C7F390}" sibTransId="{F2FCE1FA-0D81-F04F-9D92-A48682641DE5}"/>
    <dgm:cxn modelId="{93D3A972-BDB1-A741-B841-7C5DB8F56E3B}" type="presOf" srcId="{9BD35864-2FF0-7147-9118-C421249AD01F}" destId="{A004EC06-8871-484A-B798-5EF2DA1F20D5}" srcOrd="1" destOrd="0" presId="urn:microsoft.com/office/officeart/2005/8/layout/process5"/>
    <dgm:cxn modelId="{7DAA5174-C5BD-2642-BA38-943C69306244}" type="presOf" srcId="{ACA24678-4638-934A-ADF8-FF1C77EE5484}" destId="{28605328-3A23-2F46-807B-06BD57476791}" srcOrd="1" destOrd="0" presId="urn:microsoft.com/office/officeart/2005/8/layout/process5"/>
    <dgm:cxn modelId="{6A35D28B-8D61-BB4E-88A6-1F37639B7276}" type="presOf" srcId="{7F74CBD5-0FD3-7644-ACAC-52AFBA5CC1C5}" destId="{11BC8DD2-2496-8147-B49B-BEF2583EA283}" srcOrd="1" destOrd="0" presId="urn:microsoft.com/office/officeart/2005/8/layout/process5"/>
    <dgm:cxn modelId="{7A43219F-244E-C343-A112-D3E41CBBF9C2}" type="presOf" srcId="{EEAEA681-C2BE-CE4B-BAFF-0786F8E25F9D}" destId="{6093194B-69CF-4E47-80D9-3CD0E6488BC9}" srcOrd="0" destOrd="0" presId="urn:microsoft.com/office/officeart/2005/8/layout/process5"/>
    <dgm:cxn modelId="{B952D4A7-1B2C-E844-BD46-DE78B6ECEECE}" type="presOf" srcId="{93DA5E48-9163-544C-A0BA-9A5EBEF3872A}" destId="{9CFB108F-C999-EA48-A6D2-32EF5BEFFC93}" srcOrd="0" destOrd="0" presId="urn:microsoft.com/office/officeart/2005/8/layout/process5"/>
    <dgm:cxn modelId="{90D502B4-BBDB-E644-A537-EAAC5F9B5A3D}" type="presOf" srcId="{EEAEA681-C2BE-CE4B-BAFF-0786F8E25F9D}" destId="{6C5F19D4-671F-4A47-A14B-8E0CBDBB9516}" srcOrd="1" destOrd="0" presId="urn:microsoft.com/office/officeart/2005/8/layout/process5"/>
    <dgm:cxn modelId="{9A41ECBD-0648-2643-A5F9-AE251691DEC2}" type="presOf" srcId="{E2423CE8-863C-9643-B9BB-B4E2467F8817}" destId="{EA0B2CAA-82D4-F94E-9CDA-07506D682CF6}" srcOrd="1" destOrd="0" presId="urn:microsoft.com/office/officeart/2005/8/layout/process5"/>
    <dgm:cxn modelId="{6B406CCE-3BFC-274F-A49C-46C2532BFDFF}" type="presOf" srcId="{2AE990C2-2911-764C-8F80-0EFDC0C20C10}" destId="{7F8F6052-C168-2B4B-96D5-45E2DFD5B066}" srcOrd="0" destOrd="0" presId="urn:microsoft.com/office/officeart/2005/8/layout/process5"/>
    <dgm:cxn modelId="{D5A7C6D7-96D5-CA44-9619-8D2799359523}" srcId="{FB7F14BC-20BF-AF4E-AF35-B8EBB49CCBBD}" destId="{2AE990C2-2911-764C-8F80-0EFDC0C20C10}" srcOrd="5" destOrd="0" parTransId="{32A4CFE0-D31C-0740-922A-C9E08C49F3FD}" sibTransId="{EEAEA681-C2BE-CE4B-BAFF-0786F8E25F9D}"/>
    <dgm:cxn modelId="{FE5D6ADD-3B0B-9A49-AD07-AE6288E85CB2}" type="presOf" srcId="{ACA24678-4638-934A-ADF8-FF1C77EE5484}" destId="{90EFD065-8490-3148-9871-BB5700036484}" srcOrd="0" destOrd="0" presId="urn:microsoft.com/office/officeart/2005/8/layout/process5"/>
    <dgm:cxn modelId="{F3CC1FE3-D462-004B-8A99-B518C442EF16}" type="presOf" srcId="{B4C0F346-20F4-D54E-B5E5-7AB8F77F5F6A}" destId="{0EC990C1-F92F-D541-9445-789B0F2C6641}" srcOrd="0" destOrd="0" presId="urn:microsoft.com/office/officeart/2005/8/layout/process5"/>
    <dgm:cxn modelId="{4A2EB2EC-4745-474F-AE24-37885B1CE0AF}" type="presOf" srcId="{12F1C737-62F2-F741-A1BB-F5BFE070A828}" destId="{439DEE8A-7413-5B40-8320-AA0124676D9B}" srcOrd="0" destOrd="0" presId="urn:microsoft.com/office/officeart/2005/8/layout/process5"/>
    <dgm:cxn modelId="{383758F7-4FA2-DC4F-9AEB-C9A2D7171F4C}" srcId="{FB7F14BC-20BF-AF4E-AF35-B8EBB49CCBBD}" destId="{93DA5E48-9163-544C-A0BA-9A5EBEF3872A}" srcOrd="1" destOrd="0" parTransId="{64ECFAEF-2BDC-5945-B201-30B9ADFC491B}" sibTransId="{7F74CBD5-0FD3-7644-ACAC-52AFBA5CC1C5}"/>
    <dgm:cxn modelId="{156661F9-24C6-1A45-A1F6-1D52CBC12BC3}" type="presOf" srcId="{E2423CE8-863C-9643-B9BB-B4E2467F8817}" destId="{B0AE3BE6-4C7E-7B4F-9CE2-D1A34C16E939}" srcOrd="0" destOrd="0" presId="urn:microsoft.com/office/officeart/2005/8/layout/process5"/>
    <dgm:cxn modelId="{53206805-6BE5-B64A-9805-0E31E6B64BC6}" type="presParOf" srcId="{81A73361-6A4B-2643-8354-0364CB2A1829}" destId="{439DEE8A-7413-5B40-8320-AA0124676D9B}" srcOrd="0" destOrd="0" presId="urn:microsoft.com/office/officeart/2005/8/layout/process5"/>
    <dgm:cxn modelId="{A078A6B7-4B55-BC4F-8DBE-B9CAA9416B2F}" type="presParOf" srcId="{81A73361-6A4B-2643-8354-0364CB2A1829}" destId="{BA6BF422-3BCD-5740-A399-5978AAC9CF2E}" srcOrd="1" destOrd="0" presId="urn:microsoft.com/office/officeart/2005/8/layout/process5"/>
    <dgm:cxn modelId="{57B45766-575B-1A49-9BB1-92E7657E6BB7}" type="presParOf" srcId="{BA6BF422-3BCD-5740-A399-5978AAC9CF2E}" destId="{AEB25FC8-9DDC-B240-B692-BED17A20D35D}" srcOrd="0" destOrd="0" presId="urn:microsoft.com/office/officeart/2005/8/layout/process5"/>
    <dgm:cxn modelId="{F2F720DF-F7EB-9B40-8302-23FD71B7AFD7}" type="presParOf" srcId="{81A73361-6A4B-2643-8354-0364CB2A1829}" destId="{9CFB108F-C999-EA48-A6D2-32EF5BEFFC93}" srcOrd="2" destOrd="0" presId="urn:microsoft.com/office/officeart/2005/8/layout/process5"/>
    <dgm:cxn modelId="{60E331A5-B010-7141-98D9-5E948CA80EF2}" type="presParOf" srcId="{81A73361-6A4B-2643-8354-0364CB2A1829}" destId="{8C02535E-DA54-FE48-A0F9-3B29320A9D00}" srcOrd="3" destOrd="0" presId="urn:microsoft.com/office/officeart/2005/8/layout/process5"/>
    <dgm:cxn modelId="{89452EA1-1B10-3F4E-8701-3BEBEF0A582D}" type="presParOf" srcId="{8C02535E-DA54-FE48-A0F9-3B29320A9D00}" destId="{11BC8DD2-2496-8147-B49B-BEF2583EA283}" srcOrd="0" destOrd="0" presId="urn:microsoft.com/office/officeart/2005/8/layout/process5"/>
    <dgm:cxn modelId="{358330E3-8764-A549-8C5A-4A8F9CA3F3E2}" type="presParOf" srcId="{81A73361-6A4B-2643-8354-0364CB2A1829}" destId="{C31EAAD9-74C6-8C4C-8F5B-15D626FAB039}" srcOrd="4" destOrd="0" presId="urn:microsoft.com/office/officeart/2005/8/layout/process5"/>
    <dgm:cxn modelId="{C0070CD5-6C28-C54A-8CEC-F7D8EFFF0453}" type="presParOf" srcId="{81A73361-6A4B-2643-8354-0364CB2A1829}" destId="{B0AE3BE6-4C7E-7B4F-9CE2-D1A34C16E939}" srcOrd="5" destOrd="0" presId="urn:microsoft.com/office/officeart/2005/8/layout/process5"/>
    <dgm:cxn modelId="{9C89C5B6-0A09-BF4A-8024-F628E6CC940F}" type="presParOf" srcId="{B0AE3BE6-4C7E-7B4F-9CE2-D1A34C16E939}" destId="{EA0B2CAA-82D4-F94E-9CDA-07506D682CF6}" srcOrd="0" destOrd="0" presId="urn:microsoft.com/office/officeart/2005/8/layout/process5"/>
    <dgm:cxn modelId="{8BF1D1A7-C106-7F43-B2DB-16572E9CA1E2}" type="presParOf" srcId="{81A73361-6A4B-2643-8354-0364CB2A1829}" destId="{0EC990C1-F92F-D541-9445-789B0F2C6641}" srcOrd="6" destOrd="0" presId="urn:microsoft.com/office/officeart/2005/8/layout/process5"/>
    <dgm:cxn modelId="{3A855C19-1EA9-FD4D-93C9-0F31BC679BB2}" type="presParOf" srcId="{81A73361-6A4B-2643-8354-0364CB2A1829}" destId="{90EFD065-8490-3148-9871-BB5700036484}" srcOrd="7" destOrd="0" presId="urn:microsoft.com/office/officeart/2005/8/layout/process5"/>
    <dgm:cxn modelId="{305D8E8C-355C-6049-AF77-9879321A0D93}" type="presParOf" srcId="{90EFD065-8490-3148-9871-BB5700036484}" destId="{28605328-3A23-2F46-807B-06BD57476791}" srcOrd="0" destOrd="0" presId="urn:microsoft.com/office/officeart/2005/8/layout/process5"/>
    <dgm:cxn modelId="{06A172BA-099E-CC4B-99D4-27A3E3937847}" type="presParOf" srcId="{81A73361-6A4B-2643-8354-0364CB2A1829}" destId="{9A326084-FF1A-3B49-98D2-4C0F7FE4187F}" srcOrd="8" destOrd="0" presId="urn:microsoft.com/office/officeart/2005/8/layout/process5"/>
    <dgm:cxn modelId="{110A3A54-8059-464D-8E69-7CB427F58884}" type="presParOf" srcId="{81A73361-6A4B-2643-8354-0364CB2A1829}" destId="{64C89EB7-6728-DE40-AF40-E937C24916E6}" srcOrd="9" destOrd="0" presId="urn:microsoft.com/office/officeart/2005/8/layout/process5"/>
    <dgm:cxn modelId="{A992C432-689B-924F-B712-7A4F1C2224D9}" type="presParOf" srcId="{64C89EB7-6728-DE40-AF40-E937C24916E6}" destId="{A004EC06-8871-484A-B798-5EF2DA1F20D5}" srcOrd="0" destOrd="0" presId="urn:microsoft.com/office/officeart/2005/8/layout/process5"/>
    <dgm:cxn modelId="{E87449DB-D1E8-8D42-9885-F57747CCC0A3}" type="presParOf" srcId="{81A73361-6A4B-2643-8354-0364CB2A1829}" destId="{7F8F6052-C168-2B4B-96D5-45E2DFD5B066}" srcOrd="10" destOrd="0" presId="urn:microsoft.com/office/officeart/2005/8/layout/process5"/>
    <dgm:cxn modelId="{95EDE756-AE53-DA45-BE93-D6359D655E6A}" type="presParOf" srcId="{81A73361-6A4B-2643-8354-0364CB2A1829}" destId="{6093194B-69CF-4E47-80D9-3CD0E6488BC9}" srcOrd="11" destOrd="0" presId="urn:microsoft.com/office/officeart/2005/8/layout/process5"/>
    <dgm:cxn modelId="{C6E4B421-FE65-4E4B-AD2C-E803184115CB}" type="presParOf" srcId="{6093194B-69CF-4E47-80D9-3CD0E6488BC9}" destId="{6C5F19D4-671F-4A47-A14B-8E0CBDBB9516}" srcOrd="0" destOrd="0" presId="urn:microsoft.com/office/officeart/2005/8/layout/process5"/>
    <dgm:cxn modelId="{9B2DB5D6-7E96-964D-A803-B47F9F6E371E}" type="presParOf" srcId="{81A73361-6A4B-2643-8354-0364CB2A1829}" destId="{BE3920A0-74C4-274A-8F8A-47D43D0A3117}"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B3784B-3DDC-2946-94BE-84D8A04D25C6}" type="doc">
      <dgm:prSet loTypeId="urn:microsoft.com/office/officeart/2005/8/layout/process5" loCatId="" qsTypeId="urn:microsoft.com/office/officeart/2005/8/quickstyle/simple1" qsCatId="simple" csTypeId="urn:microsoft.com/office/officeart/2005/8/colors/accent0_3" csCatId="mainScheme" phldr="1"/>
      <dgm:spPr/>
      <dgm:t>
        <a:bodyPr/>
        <a:lstStyle/>
        <a:p>
          <a:endParaRPr lang="en-US"/>
        </a:p>
      </dgm:t>
    </dgm:pt>
    <dgm:pt modelId="{CEE6B8A7-64E1-BA4A-A1A7-E22C84E7EDD4}">
      <dgm:prSet phldrT="[Text]"/>
      <dgm:spPr/>
      <dgm:t>
        <a:bodyPr/>
        <a:lstStyle/>
        <a:p>
          <a:r>
            <a:rPr lang="en-US" dirty="0"/>
            <a:t>Load CSV</a:t>
          </a:r>
        </a:p>
      </dgm:t>
    </dgm:pt>
    <dgm:pt modelId="{6612D337-5B49-3F40-9AC9-1AB4565B55AF}" type="parTrans" cxnId="{D5A12F73-141F-B84B-92D1-419F5D21EBEF}">
      <dgm:prSet/>
      <dgm:spPr/>
      <dgm:t>
        <a:bodyPr/>
        <a:lstStyle/>
        <a:p>
          <a:endParaRPr lang="en-US"/>
        </a:p>
      </dgm:t>
    </dgm:pt>
    <dgm:pt modelId="{B48B3CA6-E831-984D-95CA-A2CE4C6684CC}" type="sibTrans" cxnId="{D5A12F73-141F-B84B-92D1-419F5D21EBEF}">
      <dgm:prSet/>
      <dgm:spPr/>
      <dgm:t>
        <a:bodyPr/>
        <a:lstStyle/>
        <a:p>
          <a:endParaRPr lang="en-US"/>
        </a:p>
      </dgm:t>
    </dgm:pt>
    <dgm:pt modelId="{E8F5A7C6-EA8C-7949-93E0-83FDC535ED96}">
      <dgm:prSet phldrT="[Text]"/>
      <dgm:spPr/>
      <dgm:t>
        <a:bodyPr/>
        <a:lstStyle/>
        <a:p>
          <a:r>
            <a:rPr lang="en-US" dirty="0"/>
            <a:t>Observe number of launches from different launch sites</a:t>
          </a:r>
        </a:p>
      </dgm:t>
    </dgm:pt>
    <dgm:pt modelId="{07547F47-9B9B-EE4F-816F-51C699E5BA25}" type="parTrans" cxnId="{959774DD-AFC9-F942-81B2-3540136E7B89}">
      <dgm:prSet/>
      <dgm:spPr/>
      <dgm:t>
        <a:bodyPr/>
        <a:lstStyle/>
        <a:p>
          <a:endParaRPr lang="en-US"/>
        </a:p>
      </dgm:t>
    </dgm:pt>
    <dgm:pt modelId="{44AB1CDC-D25F-084D-9137-4494443760B5}" type="sibTrans" cxnId="{959774DD-AFC9-F942-81B2-3540136E7B89}">
      <dgm:prSet/>
      <dgm:spPr/>
      <dgm:t>
        <a:bodyPr/>
        <a:lstStyle/>
        <a:p>
          <a:endParaRPr lang="en-US"/>
        </a:p>
      </dgm:t>
    </dgm:pt>
    <dgm:pt modelId="{3CE1C68E-734C-5045-8E91-C7C4E85ECEF8}">
      <dgm:prSet phldrT="[Text]"/>
      <dgm:spPr/>
      <dgm:t>
        <a:bodyPr/>
        <a:lstStyle/>
        <a:p>
          <a:r>
            <a:rPr lang="en-US" dirty="0"/>
            <a:t>Observe number of launches to different orbits</a:t>
          </a:r>
        </a:p>
      </dgm:t>
    </dgm:pt>
    <dgm:pt modelId="{D9F17E4D-3F8E-FD4B-8DD6-C3898333CF05}" type="parTrans" cxnId="{B539C666-E07B-4944-AC02-337C5101D882}">
      <dgm:prSet/>
      <dgm:spPr/>
      <dgm:t>
        <a:bodyPr/>
        <a:lstStyle/>
        <a:p>
          <a:endParaRPr lang="en-US"/>
        </a:p>
      </dgm:t>
    </dgm:pt>
    <dgm:pt modelId="{0F472C33-1445-D442-898A-EFB0C2F62F5D}" type="sibTrans" cxnId="{B539C666-E07B-4944-AC02-337C5101D882}">
      <dgm:prSet/>
      <dgm:spPr/>
      <dgm:t>
        <a:bodyPr/>
        <a:lstStyle/>
        <a:p>
          <a:endParaRPr lang="en-US"/>
        </a:p>
      </dgm:t>
    </dgm:pt>
    <dgm:pt modelId="{FF09C58B-F705-B44B-967B-5B99C7F113D3}">
      <dgm:prSet phldrT="[Text]"/>
      <dgm:spPr/>
      <dgm:t>
        <a:bodyPr/>
        <a:lstStyle/>
        <a:p>
          <a:r>
            <a:rPr lang="en-US" dirty="0"/>
            <a:t>Observe different outcomes of launches and store in variable</a:t>
          </a:r>
        </a:p>
      </dgm:t>
    </dgm:pt>
    <dgm:pt modelId="{7F7439E1-DF6C-5D43-9E1E-843F8F574831}" type="parTrans" cxnId="{10C2EC49-EF87-5048-BB93-4EF4809A9069}">
      <dgm:prSet/>
      <dgm:spPr/>
      <dgm:t>
        <a:bodyPr/>
        <a:lstStyle/>
        <a:p>
          <a:endParaRPr lang="en-US"/>
        </a:p>
      </dgm:t>
    </dgm:pt>
    <dgm:pt modelId="{89009882-231D-444B-A194-D0CA944172CC}" type="sibTrans" cxnId="{10C2EC49-EF87-5048-BB93-4EF4809A9069}">
      <dgm:prSet/>
      <dgm:spPr/>
      <dgm:t>
        <a:bodyPr/>
        <a:lstStyle/>
        <a:p>
          <a:endParaRPr lang="en-US"/>
        </a:p>
      </dgm:t>
    </dgm:pt>
    <dgm:pt modelId="{4B3859C1-EA06-AD4A-B98F-4EB75FC636C3}">
      <dgm:prSet phldrT="[Text]"/>
      <dgm:spPr/>
      <dgm:t>
        <a:bodyPr/>
        <a:lstStyle/>
        <a:p>
          <a:r>
            <a:rPr lang="en-US" dirty="0"/>
            <a:t>Encode new column "Outcome" with successful (1) and unsuccessful (0)</a:t>
          </a:r>
        </a:p>
      </dgm:t>
    </dgm:pt>
    <dgm:pt modelId="{4541ADE0-EA0B-A242-85E5-0AD710ECC307}" type="parTrans" cxnId="{CD56768D-1267-E947-9739-723A896E0504}">
      <dgm:prSet/>
      <dgm:spPr/>
      <dgm:t>
        <a:bodyPr/>
        <a:lstStyle/>
        <a:p>
          <a:endParaRPr lang="en-US"/>
        </a:p>
      </dgm:t>
    </dgm:pt>
    <dgm:pt modelId="{0C825450-B191-E343-AC28-6D0982B801EB}" type="sibTrans" cxnId="{CD56768D-1267-E947-9739-723A896E0504}">
      <dgm:prSet/>
      <dgm:spPr/>
      <dgm:t>
        <a:bodyPr/>
        <a:lstStyle/>
        <a:p>
          <a:endParaRPr lang="en-US"/>
        </a:p>
      </dgm:t>
    </dgm:pt>
    <dgm:pt modelId="{0F605C64-C2EB-6943-A93C-607F047F2480}">
      <dgm:prSet/>
      <dgm:spPr/>
      <dgm:t>
        <a:bodyPr/>
        <a:lstStyle/>
        <a:p>
          <a:r>
            <a:rPr lang="en-US" dirty="0"/>
            <a:t>Save to CSV</a:t>
          </a:r>
        </a:p>
      </dgm:t>
    </dgm:pt>
    <dgm:pt modelId="{BB23FC6D-4CD6-4C4F-8633-105AFC14822D}" type="parTrans" cxnId="{36D9562C-F070-6D4D-B660-8F99AAA9AAA3}">
      <dgm:prSet/>
      <dgm:spPr/>
      <dgm:t>
        <a:bodyPr/>
        <a:lstStyle/>
        <a:p>
          <a:endParaRPr lang="en-US"/>
        </a:p>
      </dgm:t>
    </dgm:pt>
    <dgm:pt modelId="{A321F61E-9CD1-4E45-9BAD-EFE440EAEF33}" type="sibTrans" cxnId="{36D9562C-F070-6D4D-B660-8F99AAA9AAA3}">
      <dgm:prSet/>
      <dgm:spPr/>
      <dgm:t>
        <a:bodyPr/>
        <a:lstStyle/>
        <a:p>
          <a:endParaRPr lang="en-US"/>
        </a:p>
      </dgm:t>
    </dgm:pt>
    <dgm:pt modelId="{DE665756-568E-B643-8E50-4643B3DBD68B}" type="pres">
      <dgm:prSet presAssocID="{99B3784B-3DDC-2946-94BE-84D8A04D25C6}" presName="diagram" presStyleCnt="0">
        <dgm:presLayoutVars>
          <dgm:dir/>
          <dgm:resizeHandles val="exact"/>
        </dgm:presLayoutVars>
      </dgm:prSet>
      <dgm:spPr/>
    </dgm:pt>
    <dgm:pt modelId="{A655E8BD-5AC7-154D-B2F1-7B5929C5A2FE}" type="pres">
      <dgm:prSet presAssocID="{CEE6B8A7-64E1-BA4A-A1A7-E22C84E7EDD4}" presName="node" presStyleLbl="node1" presStyleIdx="0" presStyleCnt="6">
        <dgm:presLayoutVars>
          <dgm:bulletEnabled val="1"/>
        </dgm:presLayoutVars>
      </dgm:prSet>
      <dgm:spPr/>
    </dgm:pt>
    <dgm:pt modelId="{19D172DF-EDC4-EA42-B1BE-839B89170107}" type="pres">
      <dgm:prSet presAssocID="{B48B3CA6-E831-984D-95CA-A2CE4C6684CC}" presName="sibTrans" presStyleLbl="sibTrans2D1" presStyleIdx="0" presStyleCnt="5"/>
      <dgm:spPr/>
    </dgm:pt>
    <dgm:pt modelId="{4E7DDECE-BA60-2242-9A5A-FEC158692A1F}" type="pres">
      <dgm:prSet presAssocID="{B48B3CA6-E831-984D-95CA-A2CE4C6684CC}" presName="connectorText" presStyleLbl="sibTrans2D1" presStyleIdx="0" presStyleCnt="5"/>
      <dgm:spPr/>
    </dgm:pt>
    <dgm:pt modelId="{30EFBC23-DB3B-344C-BA98-CFDB3DFD2F85}" type="pres">
      <dgm:prSet presAssocID="{E8F5A7C6-EA8C-7949-93E0-83FDC535ED96}" presName="node" presStyleLbl="node1" presStyleIdx="1" presStyleCnt="6">
        <dgm:presLayoutVars>
          <dgm:bulletEnabled val="1"/>
        </dgm:presLayoutVars>
      </dgm:prSet>
      <dgm:spPr/>
    </dgm:pt>
    <dgm:pt modelId="{50F85DB5-990A-0040-A479-7435AD7F64EB}" type="pres">
      <dgm:prSet presAssocID="{44AB1CDC-D25F-084D-9137-4494443760B5}" presName="sibTrans" presStyleLbl="sibTrans2D1" presStyleIdx="1" presStyleCnt="5"/>
      <dgm:spPr/>
    </dgm:pt>
    <dgm:pt modelId="{25FBB95D-B55C-1945-BA2D-A7F9567D27A7}" type="pres">
      <dgm:prSet presAssocID="{44AB1CDC-D25F-084D-9137-4494443760B5}" presName="connectorText" presStyleLbl="sibTrans2D1" presStyleIdx="1" presStyleCnt="5"/>
      <dgm:spPr/>
    </dgm:pt>
    <dgm:pt modelId="{6B8C99EA-DCC2-5A45-B81C-31041ABC8D51}" type="pres">
      <dgm:prSet presAssocID="{3CE1C68E-734C-5045-8E91-C7C4E85ECEF8}" presName="node" presStyleLbl="node1" presStyleIdx="2" presStyleCnt="6">
        <dgm:presLayoutVars>
          <dgm:bulletEnabled val="1"/>
        </dgm:presLayoutVars>
      </dgm:prSet>
      <dgm:spPr/>
    </dgm:pt>
    <dgm:pt modelId="{9FB0996D-CC5B-5B47-8564-9F8E5EE61212}" type="pres">
      <dgm:prSet presAssocID="{0F472C33-1445-D442-898A-EFB0C2F62F5D}" presName="sibTrans" presStyleLbl="sibTrans2D1" presStyleIdx="2" presStyleCnt="5"/>
      <dgm:spPr/>
    </dgm:pt>
    <dgm:pt modelId="{E412BD61-C702-C743-B35F-06C9A70A4605}" type="pres">
      <dgm:prSet presAssocID="{0F472C33-1445-D442-898A-EFB0C2F62F5D}" presName="connectorText" presStyleLbl="sibTrans2D1" presStyleIdx="2" presStyleCnt="5"/>
      <dgm:spPr/>
    </dgm:pt>
    <dgm:pt modelId="{E0F51AF4-E0A5-5A41-8774-15A12E3F0E18}" type="pres">
      <dgm:prSet presAssocID="{FF09C58B-F705-B44B-967B-5B99C7F113D3}" presName="node" presStyleLbl="node1" presStyleIdx="3" presStyleCnt="6">
        <dgm:presLayoutVars>
          <dgm:bulletEnabled val="1"/>
        </dgm:presLayoutVars>
      </dgm:prSet>
      <dgm:spPr/>
    </dgm:pt>
    <dgm:pt modelId="{BF9C1514-1AC6-2742-854C-96AFCE48A90D}" type="pres">
      <dgm:prSet presAssocID="{89009882-231D-444B-A194-D0CA944172CC}" presName="sibTrans" presStyleLbl="sibTrans2D1" presStyleIdx="3" presStyleCnt="5"/>
      <dgm:spPr/>
    </dgm:pt>
    <dgm:pt modelId="{BBA01A3A-F4FA-C74D-B734-A9F1BDD48850}" type="pres">
      <dgm:prSet presAssocID="{89009882-231D-444B-A194-D0CA944172CC}" presName="connectorText" presStyleLbl="sibTrans2D1" presStyleIdx="3" presStyleCnt="5"/>
      <dgm:spPr/>
    </dgm:pt>
    <dgm:pt modelId="{C7CB9134-0602-0A40-B1B9-D5B3A334C00D}" type="pres">
      <dgm:prSet presAssocID="{4B3859C1-EA06-AD4A-B98F-4EB75FC636C3}" presName="node" presStyleLbl="node1" presStyleIdx="4" presStyleCnt="6">
        <dgm:presLayoutVars>
          <dgm:bulletEnabled val="1"/>
        </dgm:presLayoutVars>
      </dgm:prSet>
      <dgm:spPr/>
    </dgm:pt>
    <dgm:pt modelId="{5291D356-939C-6A47-947A-1C6E2BB841CF}" type="pres">
      <dgm:prSet presAssocID="{0C825450-B191-E343-AC28-6D0982B801EB}" presName="sibTrans" presStyleLbl="sibTrans2D1" presStyleIdx="4" presStyleCnt="5"/>
      <dgm:spPr/>
    </dgm:pt>
    <dgm:pt modelId="{737385F0-1B24-D74E-ACDD-D6C21EE0890A}" type="pres">
      <dgm:prSet presAssocID="{0C825450-B191-E343-AC28-6D0982B801EB}" presName="connectorText" presStyleLbl="sibTrans2D1" presStyleIdx="4" presStyleCnt="5"/>
      <dgm:spPr/>
    </dgm:pt>
    <dgm:pt modelId="{A9DC7EF7-6A72-694C-B5C3-3FE82ED93131}" type="pres">
      <dgm:prSet presAssocID="{0F605C64-C2EB-6943-A93C-607F047F2480}" presName="node" presStyleLbl="node1" presStyleIdx="5" presStyleCnt="6">
        <dgm:presLayoutVars>
          <dgm:bulletEnabled val="1"/>
        </dgm:presLayoutVars>
      </dgm:prSet>
      <dgm:spPr/>
    </dgm:pt>
  </dgm:ptLst>
  <dgm:cxnLst>
    <dgm:cxn modelId="{87692F0C-27BD-3A4C-ACB4-5FACBA50A6F8}" type="presOf" srcId="{44AB1CDC-D25F-084D-9137-4494443760B5}" destId="{25FBB95D-B55C-1945-BA2D-A7F9567D27A7}" srcOrd="1" destOrd="0" presId="urn:microsoft.com/office/officeart/2005/8/layout/process5"/>
    <dgm:cxn modelId="{0BCDFB0C-184C-4740-9560-97B636ECB9AC}" type="presOf" srcId="{89009882-231D-444B-A194-D0CA944172CC}" destId="{BF9C1514-1AC6-2742-854C-96AFCE48A90D}" srcOrd="0" destOrd="0" presId="urn:microsoft.com/office/officeart/2005/8/layout/process5"/>
    <dgm:cxn modelId="{C8691217-321A-2A49-97D0-D4C0EBAB4100}" type="presOf" srcId="{B48B3CA6-E831-984D-95CA-A2CE4C6684CC}" destId="{4E7DDECE-BA60-2242-9A5A-FEC158692A1F}" srcOrd="1" destOrd="0" presId="urn:microsoft.com/office/officeart/2005/8/layout/process5"/>
    <dgm:cxn modelId="{4E42CC27-11F3-364D-923D-D4B56768A1E9}" type="presOf" srcId="{4B3859C1-EA06-AD4A-B98F-4EB75FC636C3}" destId="{C7CB9134-0602-0A40-B1B9-D5B3A334C00D}" srcOrd="0" destOrd="0" presId="urn:microsoft.com/office/officeart/2005/8/layout/process5"/>
    <dgm:cxn modelId="{36D9562C-F070-6D4D-B660-8F99AAA9AAA3}" srcId="{99B3784B-3DDC-2946-94BE-84D8A04D25C6}" destId="{0F605C64-C2EB-6943-A93C-607F047F2480}" srcOrd="5" destOrd="0" parTransId="{BB23FC6D-4CD6-4C4F-8633-105AFC14822D}" sibTransId="{A321F61E-9CD1-4E45-9BAD-EFE440EAEF33}"/>
    <dgm:cxn modelId="{23F1F334-4FD5-0447-AD7A-AA4003DC40A5}" type="presOf" srcId="{CEE6B8A7-64E1-BA4A-A1A7-E22C84E7EDD4}" destId="{A655E8BD-5AC7-154D-B2F1-7B5929C5A2FE}" srcOrd="0" destOrd="0" presId="urn:microsoft.com/office/officeart/2005/8/layout/process5"/>
    <dgm:cxn modelId="{10C2EC49-EF87-5048-BB93-4EF4809A9069}" srcId="{99B3784B-3DDC-2946-94BE-84D8A04D25C6}" destId="{FF09C58B-F705-B44B-967B-5B99C7F113D3}" srcOrd="3" destOrd="0" parTransId="{7F7439E1-DF6C-5D43-9E1E-843F8F574831}" sibTransId="{89009882-231D-444B-A194-D0CA944172CC}"/>
    <dgm:cxn modelId="{369A144D-02F4-344C-B67D-07AC7FC51F22}" type="presOf" srcId="{0F605C64-C2EB-6943-A93C-607F047F2480}" destId="{A9DC7EF7-6A72-694C-B5C3-3FE82ED93131}" srcOrd="0" destOrd="0" presId="urn:microsoft.com/office/officeart/2005/8/layout/process5"/>
    <dgm:cxn modelId="{FA9BD24F-F209-2845-B67E-E4D928BF1F7B}" type="presOf" srcId="{0C825450-B191-E343-AC28-6D0982B801EB}" destId="{5291D356-939C-6A47-947A-1C6E2BB841CF}" srcOrd="0" destOrd="0" presId="urn:microsoft.com/office/officeart/2005/8/layout/process5"/>
    <dgm:cxn modelId="{D0138D53-CA6C-2749-81B4-4E372C4CF33C}" type="presOf" srcId="{3CE1C68E-734C-5045-8E91-C7C4E85ECEF8}" destId="{6B8C99EA-DCC2-5A45-B81C-31041ABC8D51}" srcOrd="0" destOrd="0" presId="urn:microsoft.com/office/officeart/2005/8/layout/process5"/>
    <dgm:cxn modelId="{39F04B5D-D586-2349-987B-19DA33891BDD}" type="presOf" srcId="{89009882-231D-444B-A194-D0CA944172CC}" destId="{BBA01A3A-F4FA-C74D-B734-A9F1BDD48850}" srcOrd="1" destOrd="0" presId="urn:microsoft.com/office/officeart/2005/8/layout/process5"/>
    <dgm:cxn modelId="{B539C666-E07B-4944-AC02-337C5101D882}" srcId="{99B3784B-3DDC-2946-94BE-84D8A04D25C6}" destId="{3CE1C68E-734C-5045-8E91-C7C4E85ECEF8}" srcOrd="2" destOrd="0" parTransId="{D9F17E4D-3F8E-FD4B-8DD6-C3898333CF05}" sibTransId="{0F472C33-1445-D442-898A-EFB0C2F62F5D}"/>
    <dgm:cxn modelId="{D5A12F73-141F-B84B-92D1-419F5D21EBEF}" srcId="{99B3784B-3DDC-2946-94BE-84D8A04D25C6}" destId="{CEE6B8A7-64E1-BA4A-A1A7-E22C84E7EDD4}" srcOrd="0" destOrd="0" parTransId="{6612D337-5B49-3F40-9AC9-1AB4565B55AF}" sibTransId="{B48B3CA6-E831-984D-95CA-A2CE4C6684CC}"/>
    <dgm:cxn modelId="{36EF6E82-6B5F-D94A-94D3-88FAB3BE6064}" type="presOf" srcId="{B48B3CA6-E831-984D-95CA-A2CE4C6684CC}" destId="{19D172DF-EDC4-EA42-B1BE-839B89170107}" srcOrd="0" destOrd="0" presId="urn:microsoft.com/office/officeart/2005/8/layout/process5"/>
    <dgm:cxn modelId="{79B63284-9050-9140-BC69-559F41DBFB0A}" type="presOf" srcId="{99B3784B-3DDC-2946-94BE-84D8A04D25C6}" destId="{DE665756-568E-B643-8E50-4643B3DBD68B}" srcOrd="0" destOrd="0" presId="urn:microsoft.com/office/officeart/2005/8/layout/process5"/>
    <dgm:cxn modelId="{EEEA4287-A20E-CA4E-BD29-373553C4A022}" type="presOf" srcId="{FF09C58B-F705-B44B-967B-5B99C7F113D3}" destId="{E0F51AF4-E0A5-5A41-8774-15A12E3F0E18}" srcOrd="0" destOrd="0" presId="urn:microsoft.com/office/officeart/2005/8/layout/process5"/>
    <dgm:cxn modelId="{CD56768D-1267-E947-9739-723A896E0504}" srcId="{99B3784B-3DDC-2946-94BE-84D8A04D25C6}" destId="{4B3859C1-EA06-AD4A-B98F-4EB75FC636C3}" srcOrd="4" destOrd="0" parTransId="{4541ADE0-EA0B-A242-85E5-0AD710ECC307}" sibTransId="{0C825450-B191-E343-AC28-6D0982B801EB}"/>
    <dgm:cxn modelId="{23BA4F96-2C51-274D-AEBB-4E13D5E0CE74}" type="presOf" srcId="{44AB1CDC-D25F-084D-9137-4494443760B5}" destId="{50F85DB5-990A-0040-A479-7435AD7F64EB}" srcOrd="0" destOrd="0" presId="urn:microsoft.com/office/officeart/2005/8/layout/process5"/>
    <dgm:cxn modelId="{428262A2-A097-1640-8286-5E959CC92AA1}" type="presOf" srcId="{0F472C33-1445-D442-898A-EFB0C2F62F5D}" destId="{9FB0996D-CC5B-5B47-8564-9F8E5EE61212}" srcOrd="0" destOrd="0" presId="urn:microsoft.com/office/officeart/2005/8/layout/process5"/>
    <dgm:cxn modelId="{E7FC0CA6-44C8-1449-A9D5-0722BB7A0FD7}" type="presOf" srcId="{0F472C33-1445-D442-898A-EFB0C2F62F5D}" destId="{E412BD61-C702-C743-B35F-06C9A70A4605}" srcOrd="1" destOrd="0" presId="urn:microsoft.com/office/officeart/2005/8/layout/process5"/>
    <dgm:cxn modelId="{1BE2B4BF-20D2-E247-914A-149DA35B315F}" type="presOf" srcId="{E8F5A7C6-EA8C-7949-93E0-83FDC535ED96}" destId="{30EFBC23-DB3B-344C-BA98-CFDB3DFD2F85}" srcOrd="0" destOrd="0" presId="urn:microsoft.com/office/officeart/2005/8/layout/process5"/>
    <dgm:cxn modelId="{959774DD-AFC9-F942-81B2-3540136E7B89}" srcId="{99B3784B-3DDC-2946-94BE-84D8A04D25C6}" destId="{E8F5A7C6-EA8C-7949-93E0-83FDC535ED96}" srcOrd="1" destOrd="0" parTransId="{07547F47-9B9B-EE4F-816F-51C699E5BA25}" sibTransId="{44AB1CDC-D25F-084D-9137-4494443760B5}"/>
    <dgm:cxn modelId="{9E6EE3F2-FBA7-C64E-B1B5-6FF8A4FB22E2}" type="presOf" srcId="{0C825450-B191-E343-AC28-6D0982B801EB}" destId="{737385F0-1B24-D74E-ACDD-D6C21EE0890A}" srcOrd="1" destOrd="0" presId="urn:microsoft.com/office/officeart/2005/8/layout/process5"/>
    <dgm:cxn modelId="{59718433-FE75-314C-AA5F-29EB65313C04}" type="presParOf" srcId="{DE665756-568E-B643-8E50-4643B3DBD68B}" destId="{A655E8BD-5AC7-154D-B2F1-7B5929C5A2FE}" srcOrd="0" destOrd="0" presId="urn:microsoft.com/office/officeart/2005/8/layout/process5"/>
    <dgm:cxn modelId="{C6A162F5-1461-AA4F-BCC6-0870F8C6EB25}" type="presParOf" srcId="{DE665756-568E-B643-8E50-4643B3DBD68B}" destId="{19D172DF-EDC4-EA42-B1BE-839B89170107}" srcOrd="1" destOrd="0" presId="urn:microsoft.com/office/officeart/2005/8/layout/process5"/>
    <dgm:cxn modelId="{15E8E9FA-B8A7-C648-82B7-BD8C864E07C2}" type="presParOf" srcId="{19D172DF-EDC4-EA42-B1BE-839B89170107}" destId="{4E7DDECE-BA60-2242-9A5A-FEC158692A1F}" srcOrd="0" destOrd="0" presId="urn:microsoft.com/office/officeart/2005/8/layout/process5"/>
    <dgm:cxn modelId="{D13595B0-5E1D-3B4A-8517-70E5CAAF62F8}" type="presParOf" srcId="{DE665756-568E-B643-8E50-4643B3DBD68B}" destId="{30EFBC23-DB3B-344C-BA98-CFDB3DFD2F85}" srcOrd="2" destOrd="0" presId="urn:microsoft.com/office/officeart/2005/8/layout/process5"/>
    <dgm:cxn modelId="{EF76123E-0EDD-2B40-857D-7B6648AA3D32}" type="presParOf" srcId="{DE665756-568E-B643-8E50-4643B3DBD68B}" destId="{50F85DB5-990A-0040-A479-7435AD7F64EB}" srcOrd="3" destOrd="0" presId="urn:microsoft.com/office/officeart/2005/8/layout/process5"/>
    <dgm:cxn modelId="{EA6B47DF-7AB6-AE44-8E8D-6D57CF3A7FDA}" type="presParOf" srcId="{50F85DB5-990A-0040-A479-7435AD7F64EB}" destId="{25FBB95D-B55C-1945-BA2D-A7F9567D27A7}" srcOrd="0" destOrd="0" presId="urn:microsoft.com/office/officeart/2005/8/layout/process5"/>
    <dgm:cxn modelId="{D217485F-F658-0C46-8CBD-F829601CA371}" type="presParOf" srcId="{DE665756-568E-B643-8E50-4643B3DBD68B}" destId="{6B8C99EA-DCC2-5A45-B81C-31041ABC8D51}" srcOrd="4" destOrd="0" presId="urn:microsoft.com/office/officeart/2005/8/layout/process5"/>
    <dgm:cxn modelId="{813C779B-ACF3-9F42-9E39-459FB0DD2AA8}" type="presParOf" srcId="{DE665756-568E-B643-8E50-4643B3DBD68B}" destId="{9FB0996D-CC5B-5B47-8564-9F8E5EE61212}" srcOrd="5" destOrd="0" presId="urn:microsoft.com/office/officeart/2005/8/layout/process5"/>
    <dgm:cxn modelId="{2F16B8C1-2C7F-1647-8618-1350CF5D163D}" type="presParOf" srcId="{9FB0996D-CC5B-5B47-8564-9F8E5EE61212}" destId="{E412BD61-C702-C743-B35F-06C9A70A4605}" srcOrd="0" destOrd="0" presId="urn:microsoft.com/office/officeart/2005/8/layout/process5"/>
    <dgm:cxn modelId="{F8920F0A-1B4F-864F-9B9C-75519BFC8833}" type="presParOf" srcId="{DE665756-568E-B643-8E50-4643B3DBD68B}" destId="{E0F51AF4-E0A5-5A41-8774-15A12E3F0E18}" srcOrd="6" destOrd="0" presId="urn:microsoft.com/office/officeart/2005/8/layout/process5"/>
    <dgm:cxn modelId="{7717FE5D-6F6C-6C4A-B584-5863ABAEFA52}" type="presParOf" srcId="{DE665756-568E-B643-8E50-4643B3DBD68B}" destId="{BF9C1514-1AC6-2742-854C-96AFCE48A90D}" srcOrd="7" destOrd="0" presId="urn:microsoft.com/office/officeart/2005/8/layout/process5"/>
    <dgm:cxn modelId="{561467BD-B9B0-B34E-8C70-F3B145112448}" type="presParOf" srcId="{BF9C1514-1AC6-2742-854C-96AFCE48A90D}" destId="{BBA01A3A-F4FA-C74D-B734-A9F1BDD48850}" srcOrd="0" destOrd="0" presId="urn:microsoft.com/office/officeart/2005/8/layout/process5"/>
    <dgm:cxn modelId="{CA4EA8B1-D8D1-204E-B25C-72BEB0CD0F53}" type="presParOf" srcId="{DE665756-568E-B643-8E50-4643B3DBD68B}" destId="{C7CB9134-0602-0A40-B1B9-D5B3A334C00D}" srcOrd="8" destOrd="0" presId="urn:microsoft.com/office/officeart/2005/8/layout/process5"/>
    <dgm:cxn modelId="{0A8C25F1-487C-6F4E-884A-442AE677E65F}" type="presParOf" srcId="{DE665756-568E-B643-8E50-4643B3DBD68B}" destId="{5291D356-939C-6A47-947A-1C6E2BB841CF}" srcOrd="9" destOrd="0" presId="urn:microsoft.com/office/officeart/2005/8/layout/process5"/>
    <dgm:cxn modelId="{EC6F6795-17E8-9F40-9CB9-54D48EA90E7C}" type="presParOf" srcId="{5291D356-939C-6A47-947A-1C6E2BB841CF}" destId="{737385F0-1B24-D74E-ACDD-D6C21EE0890A}" srcOrd="0" destOrd="0" presId="urn:microsoft.com/office/officeart/2005/8/layout/process5"/>
    <dgm:cxn modelId="{750C3E4A-582B-F843-96D8-E93B80847E77}" type="presParOf" srcId="{DE665756-568E-B643-8E50-4643B3DBD68B}" destId="{A9DC7EF7-6A72-694C-B5C3-3FE82ED93131}"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0A89F-9679-C341-9A6A-DC31AF01B6DE}"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E3B94886-5FA0-4343-B2AF-E5F2D29A28DA}">
      <dgm:prSet phldrT="[Text]"/>
      <dgm:spPr/>
      <dgm:t>
        <a:bodyPr/>
        <a:lstStyle/>
        <a:p>
          <a:r>
            <a:rPr lang="en-US" dirty="0"/>
            <a:t>Load preprocessed </a:t>
          </a:r>
          <a:r>
            <a:rPr lang="en-US"/>
            <a:t>data frame</a:t>
          </a:r>
        </a:p>
      </dgm:t>
    </dgm:pt>
    <dgm:pt modelId="{D1D1A3FD-EDF7-EB4D-8FEF-D74586782C18}" type="parTrans" cxnId="{1E900723-6DD7-B745-90DB-D4D391CA7A35}">
      <dgm:prSet/>
      <dgm:spPr/>
      <dgm:t>
        <a:bodyPr/>
        <a:lstStyle/>
        <a:p>
          <a:endParaRPr lang="en-US"/>
        </a:p>
      </dgm:t>
    </dgm:pt>
    <dgm:pt modelId="{48B824EE-0547-0948-8AAB-9E2169072AB0}" type="sibTrans" cxnId="{1E900723-6DD7-B745-90DB-D4D391CA7A35}">
      <dgm:prSet/>
      <dgm:spPr/>
      <dgm:t>
        <a:bodyPr/>
        <a:lstStyle/>
        <a:p>
          <a:endParaRPr lang="en-US"/>
        </a:p>
      </dgm:t>
    </dgm:pt>
    <dgm:pt modelId="{05D6CA5E-3245-104F-A13A-61AF5F022227}">
      <dgm:prSet phldrT="[Text]"/>
      <dgm:spPr/>
      <dgm:t>
        <a:bodyPr/>
        <a:lstStyle/>
        <a:p>
          <a:r>
            <a:rPr lang="en-US" dirty="0"/>
            <a:t>Create target variable and features variable. Transform if necessary.</a:t>
          </a:r>
        </a:p>
      </dgm:t>
    </dgm:pt>
    <dgm:pt modelId="{F0F35904-985B-ED40-8F2D-77C59D69F88D}" type="parTrans" cxnId="{B635EDEA-6C11-A844-85DB-06B91975480F}">
      <dgm:prSet/>
      <dgm:spPr/>
      <dgm:t>
        <a:bodyPr/>
        <a:lstStyle/>
        <a:p>
          <a:endParaRPr lang="en-US"/>
        </a:p>
      </dgm:t>
    </dgm:pt>
    <dgm:pt modelId="{C2155C8E-6F47-D345-B23C-83B3722A2525}" type="sibTrans" cxnId="{B635EDEA-6C11-A844-85DB-06B91975480F}">
      <dgm:prSet/>
      <dgm:spPr/>
      <dgm:t>
        <a:bodyPr/>
        <a:lstStyle/>
        <a:p>
          <a:endParaRPr lang="en-US"/>
        </a:p>
      </dgm:t>
    </dgm:pt>
    <dgm:pt modelId="{8782FCC4-0CF8-E34B-8D27-9A24F9FA8B42}">
      <dgm:prSet phldrT="[Text]"/>
      <dgm:spPr/>
      <dgm:t>
        <a:bodyPr/>
        <a:lstStyle/>
        <a:p>
          <a:r>
            <a:rPr lang="en-US" dirty="0"/>
            <a:t>Split data into training and testing sets</a:t>
          </a:r>
        </a:p>
      </dgm:t>
    </dgm:pt>
    <dgm:pt modelId="{CA5E3616-AC89-6645-8A8F-41A8ECA0A20E}" type="parTrans" cxnId="{99EC2FBC-8CE9-0848-8503-5E62F046216C}">
      <dgm:prSet/>
      <dgm:spPr/>
      <dgm:t>
        <a:bodyPr/>
        <a:lstStyle/>
        <a:p>
          <a:endParaRPr lang="en-US"/>
        </a:p>
      </dgm:t>
    </dgm:pt>
    <dgm:pt modelId="{BB00FEC3-7378-384D-8C1D-371DFD6B4623}" type="sibTrans" cxnId="{99EC2FBC-8CE9-0848-8503-5E62F046216C}">
      <dgm:prSet/>
      <dgm:spPr/>
      <dgm:t>
        <a:bodyPr/>
        <a:lstStyle/>
        <a:p>
          <a:endParaRPr lang="en-US"/>
        </a:p>
      </dgm:t>
    </dgm:pt>
    <dgm:pt modelId="{29D90D09-482B-7441-92DA-A99A36319E30}">
      <dgm:prSet phldrT="[Text]"/>
      <dgm:spPr/>
      <dgm:t>
        <a:bodyPr/>
        <a:lstStyle/>
        <a:p>
          <a:r>
            <a:rPr lang="en-US" dirty="0"/>
            <a:t>Create four different models and tune hyperparameters using cross-validation </a:t>
          </a:r>
        </a:p>
      </dgm:t>
    </dgm:pt>
    <dgm:pt modelId="{48D2D6DC-A8C9-A54E-96DA-94C4D2E58DE3}" type="parTrans" cxnId="{57457D7F-035A-A542-A066-F80DABBBE1B6}">
      <dgm:prSet/>
      <dgm:spPr/>
      <dgm:t>
        <a:bodyPr/>
        <a:lstStyle/>
        <a:p>
          <a:endParaRPr lang="en-US"/>
        </a:p>
      </dgm:t>
    </dgm:pt>
    <dgm:pt modelId="{0922ABDF-F787-7849-80E1-67BC9B82ED32}" type="sibTrans" cxnId="{57457D7F-035A-A542-A066-F80DABBBE1B6}">
      <dgm:prSet/>
      <dgm:spPr/>
      <dgm:t>
        <a:bodyPr/>
        <a:lstStyle/>
        <a:p>
          <a:endParaRPr lang="en-US"/>
        </a:p>
      </dgm:t>
    </dgm:pt>
    <dgm:pt modelId="{244F7A87-0B69-B44B-B45B-AF4A5A6D4E32}">
      <dgm:prSet phldrT="[Text]"/>
      <dgm:spPr/>
      <dgm:t>
        <a:bodyPr/>
        <a:lstStyle/>
        <a:p>
          <a:r>
            <a:rPr lang="en-US" dirty="0"/>
            <a:t>Assess accuracy of model on test data</a:t>
          </a:r>
        </a:p>
      </dgm:t>
    </dgm:pt>
    <dgm:pt modelId="{4478FB22-3C76-484E-B092-F1CB9C8C8ED3}" type="parTrans" cxnId="{47F1E285-C770-8346-9355-9DB9C108C226}">
      <dgm:prSet/>
      <dgm:spPr/>
      <dgm:t>
        <a:bodyPr/>
        <a:lstStyle/>
        <a:p>
          <a:endParaRPr lang="en-US"/>
        </a:p>
      </dgm:t>
    </dgm:pt>
    <dgm:pt modelId="{7C1B5D83-CD91-A74A-8463-1FC4E109AB7A}" type="sibTrans" cxnId="{47F1E285-C770-8346-9355-9DB9C108C226}">
      <dgm:prSet/>
      <dgm:spPr/>
      <dgm:t>
        <a:bodyPr/>
        <a:lstStyle/>
        <a:p>
          <a:endParaRPr lang="en-US"/>
        </a:p>
      </dgm:t>
    </dgm:pt>
    <dgm:pt modelId="{E374C12E-76CE-214B-8B2A-C99EE5E8E700}" type="pres">
      <dgm:prSet presAssocID="{6380A89F-9679-C341-9A6A-DC31AF01B6DE}" presName="diagram" presStyleCnt="0">
        <dgm:presLayoutVars>
          <dgm:dir/>
          <dgm:resizeHandles val="exact"/>
        </dgm:presLayoutVars>
      </dgm:prSet>
      <dgm:spPr/>
    </dgm:pt>
    <dgm:pt modelId="{21A0CCEC-BB5E-934A-97AC-1AFBECF20E9A}" type="pres">
      <dgm:prSet presAssocID="{E3B94886-5FA0-4343-B2AF-E5F2D29A28DA}" presName="node" presStyleLbl="node1" presStyleIdx="0" presStyleCnt="5">
        <dgm:presLayoutVars>
          <dgm:bulletEnabled val="1"/>
        </dgm:presLayoutVars>
      </dgm:prSet>
      <dgm:spPr/>
    </dgm:pt>
    <dgm:pt modelId="{2BA5AB14-DBFA-D24F-8A53-0FD78DEE9601}" type="pres">
      <dgm:prSet presAssocID="{48B824EE-0547-0948-8AAB-9E2169072AB0}" presName="sibTrans" presStyleLbl="sibTrans2D1" presStyleIdx="0" presStyleCnt="4"/>
      <dgm:spPr/>
    </dgm:pt>
    <dgm:pt modelId="{131B241B-4BA6-6144-A265-B1F2C4CB655E}" type="pres">
      <dgm:prSet presAssocID="{48B824EE-0547-0948-8AAB-9E2169072AB0}" presName="connectorText" presStyleLbl="sibTrans2D1" presStyleIdx="0" presStyleCnt="4"/>
      <dgm:spPr/>
    </dgm:pt>
    <dgm:pt modelId="{904ACADB-0DD8-9641-86AB-D5C0DCC5C44B}" type="pres">
      <dgm:prSet presAssocID="{05D6CA5E-3245-104F-A13A-61AF5F022227}" presName="node" presStyleLbl="node1" presStyleIdx="1" presStyleCnt="5">
        <dgm:presLayoutVars>
          <dgm:bulletEnabled val="1"/>
        </dgm:presLayoutVars>
      </dgm:prSet>
      <dgm:spPr/>
    </dgm:pt>
    <dgm:pt modelId="{0348C8EE-91F1-9744-805E-D999DF809910}" type="pres">
      <dgm:prSet presAssocID="{C2155C8E-6F47-D345-B23C-83B3722A2525}" presName="sibTrans" presStyleLbl="sibTrans2D1" presStyleIdx="1" presStyleCnt="4"/>
      <dgm:spPr/>
    </dgm:pt>
    <dgm:pt modelId="{C37C3AA3-2849-8646-B47C-6ACD3E4C8384}" type="pres">
      <dgm:prSet presAssocID="{C2155C8E-6F47-D345-B23C-83B3722A2525}" presName="connectorText" presStyleLbl="sibTrans2D1" presStyleIdx="1" presStyleCnt="4"/>
      <dgm:spPr/>
    </dgm:pt>
    <dgm:pt modelId="{CFDA5A20-9C56-6E4C-9A4B-13BEA9B9373B}" type="pres">
      <dgm:prSet presAssocID="{8782FCC4-0CF8-E34B-8D27-9A24F9FA8B42}" presName="node" presStyleLbl="node1" presStyleIdx="2" presStyleCnt="5">
        <dgm:presLayoutVars>
          <dgm:bulletEnabled val="1"/>
        </dgm:presLayoutVars>
      </dgm:prSet>
      <dgm:spPr/>
    </dgm:pt>
    <dgm:pt modelId="{AB2339A7-653D-5B4D-A9CF-B22A06D2331B}" type="pres">
      <dgm:prSet presAssocID="{BB00FEC3-7378-384D-8C1D-371DFD6B4623}" presName="sibTrans" presStyleLbl="sibTrans2D1" presStyleIdx="2" presStyleCnt="4"/>
      <dgm:spPr/>
    </dgm:pt>
    <dgm:pt modelId="{5EBFDCB0-FBBC-854E-BE3D-5AED401CE36B}" type="pres">
      <dgm:prSet presAssocID="{BB00FEC3-7378-384D-8C1D-371DFD6B4623}" presName="connectorText" presStyleLbl="sibTrans2D1" presStyleIdx="2" presStyleCnt="4"/>
      <dgm:spPr/>
    </dgm:pt>
    <dgm:pt modelId="{3FB49535-B41F-D640-8094-B6D8601909E1}" type="pres">
      <dgm:prSet presAssocID="{29D90D09-482B-7441-92DA-A99A36319E30}" presName="node" presStyleLbl="node1" presStyleIdx="3" presStyleCnt="5">
        <dgm:presLayoutVars>
          <dgm:bulletEnabled val="1"/>
        </dgm:presLayoutVars>
      </dgm:prSet>
      <dgm:spPr/>
    </dgm:pt>
    <dgm:pt modelId="{B587D331-2E19-B046-88F0-058298879A06}" type="pres">
      <dgm:prSet presAssocID="{0922ABDF-F787-7849-80E1-67BC9B82ED32}" presName="sibTrans" presStyleLbl="sibTrans2D1" presStyleIdx="3" presStyleCnt="4"/>
      <dgm:spPr/>
    </dgm:pt>
    <dgm:pt modelId="{36C799DE-EE3E-A142-B056-C526C2538120}" type="pres">
      <dgm:prSet presAssocID="{0922ABDF-F787-7849-80E1-67BC9B82ED32}" presName="connectorText" presStyleLbl="sibTrans2D1" presStyleIdx="3" presStyleCnt="4"/>
      <dgm:spPr/>
    </dgm:pt>
    <dgm:pt modelId="{1972B2CC-D481-844F-9E5C-7845DA00603F}" type="pres">
      <dgm:prSet presAssocID="{244F7A87-0B69-B44B-B45B-AF4A5A6D4E32}" presName="node" presStyleLbl="node1" presStyleIdx="4" presStyleCnt="5">
        <dgm:presLayoutVars>
          <dgm:bulletEnabled val="1"/>
        </dgm:presLayoutVars>
      </dgm:prSet>
      <dgm:spPr/>
    </dgm:pt>
  </dgm:ptLst>
  <dgm:cxnLst>
    <dgm:cxn modelId="{BE53A30B-9A2A-0742-ADC9-33153A8844E7}" type="presOf" srcId="{BB00FEC3-7378-384D-8C1D-371DFD6B4623}" destId="{5EBFDCB0-FBBC-854E-BE3D-5AED401CE36B}" srcOrd="1" destOrd="0" presId="urn:microsoft.com/office/officeart/2005/8/layout/process5"/>
    <dgm:cxn modelId="{07FA7C11-CE7B-D54B-B85E-EACFA14DF128}" type="presOf" srcId="{29D90D09-482B-7441-92DA-A99A36319E30}" destId="{3FB49535-B41F-D640-8094-B6D8601909E1}" srcOrd="0" destOrd="0" presId="urn:microsoft.com/office/officeart/2005/8/layout/process5"/>
    <dgm:cxn modelId="{1E900723-6DD7-B745-90DB-D4D391CA7A35}" srcId="{6380A89F-9679-C341-9A6A-DC31AF01B6DE}" destId="{E3B94886-5FA0-4343-B2AF-E5F2D29A28DA}" srcOrd="0" destOrd="0" parTransId="{D1D1A3FD-EDF7-EB4D-8FEF-D74586782C18}" sibTransId="{48B824EE-0547-0948-8AAB-9E2169072AB0}"/>
    <dgm:cxn modelId="{F7788B27-6823-024E-AFEA-DFE001C1F3A3}" type="presOf" srcId="{244F7A87-0B69-B44B-B45B-AF4A5A6D4E32}" destId="{1972B2CC-D481-844F-9E5C-7845DA00603F}" srcOrd="0" destOrd="0" presId="urn:microsoft.com/office/officeart/2005/8/layout/process5"/>
    <dgm:cxn modelId="{4972B32B-28B7-A044-984C-325A2E4849AD}" type="presOf" srcId="{C2155C8E-6F47-D345-B23C-83B3722A2525}" destId="{0348C8EE-91F1-9744-805E-D999DF809910}" srcOrd="0" destOrd="0" presId="urn:microsoft.com/office/officeart/2005/8/layout/process5"/>
    <dgm:cxn modelId="{26CCE63B-DE8A-2044-96C4-95BD126A93A1}" type="presOf" srcId="{48B824EE-0547-0948-8AAB-9E2169072AB0}" destId="{131B241B-4BA6-6144-A265-B1F2C4CB655E}" srcOrd="1" destOrd="0" presId="urn:microsoft.com/office/officeart/2005/8/layout/process5"/>
    <dgm:cxn modelId="{3F1B8F4D-903C-204D-BA93-E9CAAB86E88B}" type="presOf" srcId="{8782FCC4-0CF8-E34B-8D27-9A24F9FA8B42}" destId="{CFDA5A20-9C56-6E4C-9A4B-13BEA9B9373B}" srcOrd="0" destOrd="0" presId="urn:microsoft.com/office/officeart/2005/8/layout/process5"/>
    <dgm:cxn modelId="{54443C5F-FB35-9247-A31D-5DDFAC6B21A2}" type="presOf" srcId="{E3B94886-5FA0-4343-B2AF-E5F2D29A28DA}" destId="{21A0CCEC-BB5E-934A-97AC-1AFBECF20E9A}" srcOrd="0" destOrd="0" presId="urn:microsoft.com/office/officeart/2005/8/layout/process5"/>
    <dgm:cxn modelId="{B250AC5F-018F-E844-8FCE-B4C1FE71A822}" type="presOf" srcId="{C2155C8E-6F47-D345-B23C-83B3722A2525}" destId="{C37C3AA3-2849-8646-B47C-6ACD3E4C8384}" srcOrd="1" destOrd="0" presId="urn:microsoft.com/office/officeart/2005/8/layout/process5"/>
    <dgm:cxn modelId="{FD07F371-B61E-6A44-94BA-DBC77C90E3F3}" type="presOf" srcId="{05D6CA5E-3245-104F-A13A-61AF5F022227}" destId="{904ACADB-0DD8-9641-86AB-D5C0DCC5C44B}" srcOrd="0" destOrd="0" presId="urn:microsoft.com/office/officeart/2005/8/layout/process5"/>
    <dgm:cxn modelId="{CEB87C73-2CBC-6F45-8BA2-BF8B46A0D8FC}" type="presOf" srcId="{48B824EE-0547-0948-8AAB-9E2169072AB0}" destId="{2BA5AB14-DBFA-D24F-8A53-0FD78DEE9601}" srcOrd="0" destOrd="0" presId="urn:microsoft.com/office/officeart/2005/8/layout/process5"/>
    <dgm:cxn modelId="{57457D7F-035A-A542-A066-F80DABBBE1B6}" srcId="{6380A89F-9679-C341-9A6A-DC31AF01B6DE}" destId="{29D90D09-482B-7441-92DA-A99A36319E30}" srcOrd="3" destOrd="0" parTransId="{48D2D6DC-A8C9-A54E-96DA-94C4D2E58DE3}" sibTransId="{0922ABDF-F787-7849-80E1-67BC9B82ED32}"/>
    <dgm:cxn modelId="{47F1E285-C770-8346-9355-9DB9C108C226}" srcId="{6380A89F-9679-C341-9A6A-DC31AF01B6DE}" destId="{244F7A87-0B69-B44B-B45B-AF4A5A6D4E32}" srcOrd="4" destOrd="0" parTransId="{4478FB22-3C76-484E-B092-F1CB9C8C8ED3}" sibTransId="{7C1B5D83-CD91-A74A-8463-1FC4E109AB7A}"/>
    <dgm:cxn modelId="{6991FEA7-AE2E-8545-8305-4A9C0CA000DF}" type="presOf" srcId="{0922ABDF-F787-7849-80E1-67BC9B82ED32}" destId="{36C799DE-EE3E-A142-B056-C526C2538120}" srcOrd="1" destOrd="0" presId="urn:microsoft.com/office/officeart/2005/8/layout/process5"/>
    <dgm:cxn modelId="{99EC2FBC-8CE9-0848-8503-5E62F046216C}" srcId="{6380A89F-9679-C341-9A6A-DC31AF01B6DE}" destId="{8782FCC4-0CF8-E34B-8D27-9A24F9FA8B42}" srcOrd="2" destOrd="0" parTransId="{CA5E3616-AC89-6645-8A8F-41A8ECA0A20E}" sibTransId="{BB00FEC3-7378-384D-8C1D-371DFD6B4623}"/>
    <dgm:cxn modelId="{FFB80FC8-827D-0342-A5ED-6EADDDB97FFB}" type="presOf" srcId="{0922ABDF-F787-7849-80E1-67BC9B82ED32}" destId="{B587D331-2E19-B046-88F0-058298879A06}" srcOrd="0" destOrd="0" presId="urn:microsoft.com/office/officeart/2005/8/layout/process5"/>
    <dgm:cxn modelId="{087E97C8-A91E-2148-8EEB-EF8558CFB8F3}" type="presOf" srcId="{BB00FEC3-7378-384D-8C1D-371DFD6B4623}" destId="{AB2339A7-653D-5B4D-A9CF-B22A06D2331B}" srcOrd="0" destOrd="0" presId="urn:microsoft.com/office/officeart/2005/8/layout/process5"/>
    <dgm:cxn modelId="{66D0A3D5-673B-4B4C-924B-EAA8585A3F20}" type="presOf" srcId="{6380A89F-9679-C341-9A6A-DC31AF01B6DE}" destId="{E374C12E-76CE-214B-8B2A-C99EE5E8E700}" srcOrd="0" destOrd="0" presId="urn:microsoft.com/office/officeart/2005/8/layout/process5"/>
    <dgm:cxn modelId="{B635EDEA-6C11-A844-85DB-06B91975480F}" srcId="{6380A89F-9679-C341-9A6A-DC31AF01B6DE}" destId="{05D6CA5E-3245-104F-A13A-61AF5F022227}" srcOrd="1" destOrd="0" parTransId="{F0F35904-985B-ED40-8F2D-77C59D69F88D}" sibTransId="{C2155C8E-6F47-D345-B23C-83B3722A2525}"/>
    <dgm:cxn modelId="{51F2BA13-C15C-214F-859F-B6F063E9AC7A}" type="presParOf" srcId="{E374C12E-76CE-214B-8B2A-C99EE5E8E700}" destId="{21A0CCEC-BB5E-934A-97AC-1AFBECF20E9A}" srcOrd="0" destOrd="0" presId="urn:microsoft.com/office/officeart/2005/8/layout/process5"/>
    <dgm:cxn modelId="{0D32E253-31E8-5C4B-A777-A94A08595A29}" type="presParOf" srcId="{E374C12E-76CE-214B-8B2A-C99EE5E8E700}" destId="{2BA5AB14-DBFA-D24F-8A53-0FD78DEE9601}" srcOrd="1" destOrd="0" presId="urn:microsoft.com/office/officeart/2005/8/layout/process5"/>
    <dgm:cxn modelId="{06254273-F31B-2147-BF50-DFFFA9311211}" type="presParOf" srcId="{2BA5AB14-DBFA-D24F-8A53-0FD78DEE9601}" destId="{131B241B-4BA6-6144-A265-B1F2C4CB655E}" srcOrd="0" destOrd="0" presId="urn:microsoft.com/office/officeart/2005/8/layout/process5"/>
    <dgm:cxn modelId="{657193A7-3DB0-2D42-849D-DC5FD444B22D}" type="presParOf" srcId="{E374C12E-76CE-214B-8B2A-C99EE5E8E700}" destId="{904ACADB-0DD8-9641-86AB-D5C0DCC5C44B}" srcOrd="2" destOrd="0" presId="urn:microsoft.com/office/officeart/2005/8/layout/process5"/>
    <dgm:cxn modelId="{0817AF40-F5E0-364B-9947-615541B469A8}" type="presParOf" srcId="{E374C12E-76CE-214B-8B2A-C99EE5E8E700}" destId="{0348C8EE-91F1-9744-805E-D999DF809910}" srcOrd="3" destOrd="0" presId="urn:microsoft.com/office/officeart/2005/8/layout/process5"/>
    <dgm:cxn modelId="{CFB5AD46-8844-2D4E-8BEC-A34C572EE685}" type="presParOf" srcId="{0348C8EE-91F1-9744-805E-D999DF809910}" destId="{C37C3AA3-2849-8646-B47C-6ACD3E4C8384}" srcOrd="0" destOrd="0" presId="urn:microsoft.com/office/officeart/2005/8/layout/process5"/>
    <dgm:cxn modelId="{1C3EA3E2-3094-2C4E-B176-24E9BA09391F}" type="presParOf" srcId="{E374C12E-76CE-214B-8B2A-C99EE5E8E700}" destId="{CFDA5A20-9C56-6E4C-9A4B-13BEA9B9373B}" srcOrd="4" destOrd="0" presId="urn:microsoft.com/office/officeart/2005/8/layout/process5"/>
    <dgm:cxn modelId="{341F4A63-B548-A44A-B21F-590820AB914F}" type="presParOf" srcId="{E374C12E-76CE-214B-8B2A-C99EE5E8E700}" destId="{AB2339A7-653D-5B4D-A9CF-B22A06D2331B}" srcOrd="5" destOrd="0" presId="urn:microsoft.com/office/officeart/2005/8/layout/process5"/>
    <dgm:cxn modelId="{5ED1C988-560E-E741-B3CC-7FAE7F6A87D7}" type="presParOf" srcId="{AB2339A7-653D-5B4D-A9CF-B22A06D2331B}" destId="{5EBFDCB0-FBBC-854E-BE3D-5AED401CE36B}" srcOrd="0" destOrd="0" presId="urn:microsoft.com/office/officeart/2005/8/layout/process5"/>
    <dgm:cxn modelId="{9C6E7C07-C5C7-894C-8AD9-FD418E77F64B}" type="presParOf" srcId="{E374C12E-76CE-214B-8B2A-C99EE5E8E700}" destId="{3FB49535-B41F-D640-8094-B6D8601909E1}" srcOrd="6" destOrd="0" presId="urn:microsoft.com/office/officeart/2005/8/layout/process5"/>
    <dgm:cxn modelId="{9D4CD27F-A962-8248-8491-5022BE2AC1F0}" type="presParOf" srcId="{E374C12E-76CE-214B-8B2A-C99EE5E8E700}" destId="{B587D331-2E19-B046-88F0-058298879A06}" srcOrd="7" destOrd="0" presId="urn:microsoft.com/office/officeart/2005/8/layout/process5"/>
    <dgm:cxn modelId="{B17B853E-90D2-A64B-83D4-09070159CADC}" type="presParOf" srcId="{B587D331-2E19-B046-88F0-058298879A06}" destId="{36C799DE-EE3E-A142-B056-C526C2538120}" srcOrd="0" destOrd="0" presId="urn:microsoft.com/office/officeart/2005/8/layout/process5"/>
    <dgm:cxn modelId="{785D0B20-CE18-BC4E-92F0-96DA99219065}" type="presParOf" srcId="{E374C12E-76CE-214B-8B2A-C99EE5E8E700}" destId="{1972B2CC-D481-844F-9E5C-7845DA00603F}"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97D3D-35D1-E544-9258-EE6BAB9607DC}">
      <dsp:nvSpPr>
        <dsp:cNvPr id="0" name=""/>
        <dsp:cNvSpPr/>
      </dsp:nvSpPr>
      <dsp:spPr>
        <a:xfrm>
          <a:off x="551035" y="1955"/>
          <a:ext cx="1701727" cy="10210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Place Call </a:t>
          </a:r>
          <a:r>
            <a:rPr lang="en-US" sz="1500" kern="1200"/>
            <a:t>to API</a:t>
          </a:r>
          <a:endParaRPr lang="en-US" sz="1500" kern="1200" dirty="0"/>
        </a:p>
      </dsp:txBody>
      <dsp:txXfrm>
        <a:off x="580940" y="31860"/>
        <a:ext cx="1641917" cy="961226"/>
      </dsp:txXfrm>
    </dsp:sp>
    <dsp:sp modelId="{E2894EB5-8D4B-564D-BF0B-D34D45E94797}">
      <dsp:nvSpPr>
        <dsp:cNvPr id="0" name=""/>
        <dsp:cNvSpPr/>
      </dsp:nvSpPr>
      <dsp:spPr>
        <a:xfrm>
          <a:off x="2402515" y="301459"/>
          <a:ext cx="360766" cy="42202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402515" y="385865"/>
        <a:ext cx="252536" cy="253216"/>
      </dsp:txXfrm>
    </dsp:sp>
    <dsp:sp modelId="{88B2602D-7C4A-FC4D-9344-77ACCECF3A8D}">
      <dsp:nvSpPr>
        <dsp:cNvPr id="0" name=""/>
        <dsp:cNvSpPr/>
      </dsp:nvSpPr>
      <dsp:spPr>
        <a:xfrm>
          <a:off x="2933454" y="1955"/>
          <a:ext cx="1701727" cy="10210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Extract nested data and convert date format</a:t>
          </a:r>
        </a:p>
      </dsp:txBody>
      <dsp:txXfrm>
        <a:off x="2963359" y="31860"/>
        <a:ext cx="1641917" cy="961226"/>
      </dsp:txXfrm>
    </dsp:sp>
    <dsp:sp modelId="{8F496FBC-DB1F-C743-9796-7CB7367BB7A1}">
      <dsp:nvSpPr>
        <dsp:cNvPr id="0" name=""/>
        <dsp:cNvSpPr/>
      </dsp:nvSpPr>
      <dsp:spPr>
        <a:xfrm rot="5400000">
          <a:off x="3603935" y="1142112"/>
          <a:ext cx="360766" cy="42202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3657710" y="1172743"/>
        <a:ext cx="253216" cy="252536"/>
      </dsp:txXfrm>
    </dsp:sp>
    <dsp:sp modelId="{37F587B2-7C2F-0C4E-B244-263E8B261C37}">
      <dsp:nvSpPr>
        <dsp:cNvPr id="0" name=""/>
        <dsp:cNvSpPr/>
      </dsp:nvSpPr>
      <dsp:spPr>
        <a:xfrm>
          <a:off x="2933454" y="1703683"/>
          <a:ext cx="1701727" cy="10210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Use defined functions to generate columns of interest.</a:t>
          </a:r>
        </a:p>
      </dsp:txBody>
      <dsp:txXfrm>
        <a:off x="2963359" y="1733588"/>
        <a:ext cx="1641917" cy="961226"/>
      </dsp:txXfrm>
    </dsp:sp>
    <dsp:sp modelId="{BFEE82C4-9F21-864A-9CA6-EFE6120E405B}">
      <dsp:nvSpPr>
        <dsp:cNvPr id="0" name=""/>
        <dsp:cNvSpPr/>
      </dsp:nvSpPr>
      <dsp:spPr>
        <a:xfrm rot="10800000">
          <a:off x="2422936" y="2003187"/>
          <a:ext cx="360766" cy="42202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531166" y="2087593"/>
        <a:ext cx="252536" cy="253216"/>
      </dsp:txXfrm>
    </dsp:sp>
    <dsp:sp modelId="{9FDEBDAE-4564-4148-AE95-796E59923DD9}">
      <dsp:nvSpPr>
        <dsp:cNvPr id="0" name=""/>
        <dsp:cNvSpPr/>
      </dsp:nvSpPr>
      <dsp:spPr>
        <a:xfrm>
          <a:off x="551035" y="1703683"/>
          <a:ext cx="1701727" cy="10210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Combine columns into Data Frame</a:t>
          </a:r>
        </a:p>
      </dsp:txBody>
      <dsp:txXfrm>
        <a:off x="580940" y="1733588"/>
        <a:ext cx="1641917" cy="961226"/>
      </dsp:txXfrm>
    </dsp:sp>
    <dsp:sp modelId="{5191F198-BBC9-A445-9696-E063029661EB}">
      <dsp:nvSpPr>
        <dsp:cNvPr id="0" name=""/>
        <dsp:cNvSpPr/>
      </dsp:nvSpPr>
      <dsp:spPr>
        <a:xfrm rot="5400000">
          <a:off x="1221516" y="2843840"/>
          <a:ext cx="360766" cy="42202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275291" y="2874471"/>
        <a:ext cx="253216" cy="252536"/>
      </dsp:txXfrm>
    </dsp:sp>
    <dsp:sp modelId="{590F8411-546A-8544-A188-983EDD976FAF}">
      <dsp:nvSpPr>
        <dsp:cNvPr id="0" name=""/>
        <dsp:cNvSpPr/>
      </dsp:nvSpPr>
      <dsp:spPr>
        <a:xfrm>
          <a:off x="551035" y="3405410"/>
          <a:ext cx="1701727" cy="10210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filter so only Falcon 9 Launches are being observed</a:t>
          </a:r>
        </a:p>
      </dsp:txBody>
      <dsp:txXfrm>
        <a:off x="580940" y="3435315"/>
        <a:ext cx="1641917" cy="961226"/>
      </dsp:txXfrm>
    </dsp:sp>
    <dsp:sp modelId="{32756AB5-7C11-464F-9398-4066F60ED23F}">
      <dsp:nvSpPr>
        <dsp:cNvPr id="0" name=""/>
        <dsp:cNvSpPr/>
      </dsp:nvSpPr>
      <dsp:spPr>
        <a:xfrm>
          <a:off x="2402515" y="3704915"/>
          <a:ext cx="360766" cy="42202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402515" y="3789321"/>
        <a:ext cx="252536" cy="253216"/>
      </dsp:txXfrm>
    </dsp:sp>
    <dsp:sp modelId="{9FB031BC-1315-1541-9A26-991238595DAE}">
      <dsp:nvSpPr>
        <dsp:cNvPr id="0" name=""/>
        <dsp:cNvSpPr/>
      </dsp:nvSpPr>
      <dsp:spPr>
        <a:xfrm>
          <a:off x="2933454" y="3405410"/>
          <a:ext cx="1701727" cy="10210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Replace missing values with mean value.</a:t>
          </a:r>
        </a:p>
      </dsp:txBody>
      <dsp:txXfrm>
        <a:off x="2963359" y="3435315"/>
        <a:ext cx="1641917" cy="961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DEE8A-7413-5B40-8320-AA0124676D9B}">
      <dsp:nvSpPr>
        <dsp:cNvPr id="0" name=""/>
        <dsp:cNvSpPr/>
      </dsp:nvSpPr>
      <dsp:spPr>
        <a:xfrm>
          <a:off x="4399" y="569851"/>
          <a:ext cx="1315081" cy="7890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Import Beautiful Soup and Requests</a:t>
          </a:r>
        </a:p>
      </dsp:txBody>
      <dsp:txXfrm>
        <a:off x="27509" y="592961"/>
        <a:ext cx="1268861" cy="742828"/>
      </dsp:txXfrm>
    </dsp:sp>
    <dsp:sp modelId="{BA6BF422-3BCD-5740-A399-5978AAC9CF2E}">
      <dsp:nvSpPr>
        <dsp:cNvPr id="0" name=""/>
        <dsp:cNvSpPr/>
      </dsp:nvSpPr>
      <dsp:spPr>
        <a:xfrm>
          <a:off x="1435208" y="801306"/>
          <a:ext cx="278797" cy="326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435208" y="866534"/>
        <a:ext cx="195158" cy="195684"/>
      </dsp:txXfrm>
    </dsp:sp>
    <dsp:sp modelId="{9CFB108F-C999-EA48-A6D2-32EF5BEFFC93}">
      <dsp:nvSpPr>
        <dsp:cNvPr id="0" name=""/>
        <dsp:cNvSpPr/>
      </dsp:nvSpPr>
      <dsp:spPr>
        <a:xfrm>
          <a:off x="1845513" y="569851"/>
          <a:ext cx="1315081" cy="7890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Get HTML using Requests</a:t>
          </a:r>
        </a:p>
      </dsp:txBody>
      <dsp:txXfrm>
        <a:off x="1868623" y="592961"/>
        <a:ext cx="1268861" cy="742828"/>
      </dsp:txXfrm>
    </dsp:sp>
    <dsp:sp modelId="{8C02535E-DA54-FE48-A0F9-3B29320A9D00}">
      <dsp:nvSpPr>
        <dsp:cNvPr id="0" name=""/>
        <dsp:cNvSpPr/>
      </dsp:nvSpPr>
      <dsp:spPr>
        <a:xfrm>
          <a:off x="3276322" y="801306"/>
          <a:ext cx="278797" cy="326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276322" y="866534"/>
        <a:ext cx="195158" cy="195684"/>
      </dsp:txXfrm>
    </dsp:sp>
    <dsp:sp modelId="{C31EAAD9-74C6-8C4C-8F5B-15D626FAB039}">
      <dsp:nvSpPr>
        <dsp:cNvPr id="0" name=""/>
        <dsp:cNvSpPr/>
      </dsp:nvSpPr>
      <dsp:spPr>
        <a:xfrm>
          <a:off x="3686627" y="569851"/>
          <a:ext cx="1315081" cy="7890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Create Beautiful Soup object from the text of the response of request</a:t>
          </a:r>
        </a:p>
      </dsp:txBody>
      <dsp:txXfrm>
        <a:off x="3709737" y="592961"/>
        <a:ext cx="1268861" cy="742828"/>
      </dsp:txXfrm>
    </dsp:sp>
    <dsp:sp modelId="{B0AE3BE6-4C7E-7B4F-9CE2-D1A34C16E939}">
      <dsp:nvSpPr>
        <dsp:cNvPr id="0" name=""/>
        <dsp:cNvSpPr/>
      </dsp:nvSpPr>
      <dsp:spPr>
        <a:xfrm rot="5400000">
          <a:off x="4204769" y="1450956"/>
          <a:ext cx="278797" cy="326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46326" y="1474628"/>
        <a:ext cx="195684" cy="195158"/>
      </dsp:txXfrm>
    </dsp:sp>
    <dsp:sp modelId="{0EC990C1-F92F-D541-9445-789B0F2C6641}">
      <dsp:nvSpPr>
        <dsp:cNvPr id="0" name=""/>
        <dsp:cNvSpPr/>
      </dsp:nvSpPr>
      <dsp:spPr>
        <a:xfrm>
          <a:off x="3686627" y="1884933"/>
          <a:ext cx="1315081" cy="7890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Find all tables on the page</a:t>
          </a:r>
        </a:p>
      </dsp:txBody>
      <dsp:txXfrm>
        <a:off x="3709737" y="1908043"/>
        <a:ext cx="1268861" cy="742828"/>
      </dsp:txXfrm>
    </dsp:sp>
    <dsp:sp modelId="{90EFD065-8490-3148-9871-BB5700036484}">
      <dsp:nvSpPr>
        <dsp:cNvPr id="0" name=""/>
        <dsp:cNvSpPr/>
      </dsp:nvSpPr>
      <dsp:spPr>
        <a:xfrm rot="10800000">
          <a:off x="3292103" y="2116387"/>
          <a:ext cx="278797" cy="326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375742" y="2181615"/>
        <a:ext cx="195158" cy="195684"/>
      </dsp:txXfrm>
    </dsp:sp>
    <dsp:sp modelId="{9A326084-FF1A-3B49-98D2-4C0F7FE4187F}">
      <dsp:nvSpPr>
        <dsp:cNvPr id="0" name=""/>
        <dsp:cNvSpPr/>
      </dsp:nvSpPr>
      <dsp:spPr>
        <a:xfrm>
          <a:off x="1845513" y="1884933"/>
          <a:ext cx="1315081" cy="7890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Extract column names from first launch table</a:t>
          </a:r>
        </a:p>
      </dsp:txBody>
      <dsp:txXfrm>
        <a:off x="1868623" y="1908043"/>
        <a:ext cx="1268861" cy="742828"/>
      </dsp:txXfrm>
    </dsp:sp>
    <dsp:sp modelId="{64C89EB7-6728-DE40-AF40-E937C24916E6}">
      <dsp:nvSpPr>
        <dsp:cNvPr id="0" name=""/>
        <dsp:cNvSpPr/>
      </dsp:nvSpPr>
      <dsp:spPr>
        <a:xfrm rot="10800000">
          <a:off x="1450989" y="2116387"/>
          <a:ext cx="278797" cy="326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534628" y="2181615"/>
        <a:ext cx="195158" cy="195684"/>
      </dsp:txXfrm>
    </dsp:sp>
    <dsp:sp modelId="{7F8F6052-C168-2B4B-96D5-45E2DFD5B066}">
      <dsp:nvSpPr>
        <dsp:cNvPr id="0" name=""/>
        <dsp:cNvSpPr/>
      </dsp:nvSpPr>
      <dsp:spPr>
        <a:xfrm>
          <a:off x="4399" y="1884933"/>
          <a:ext cx="1315081" cy="7890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Parse tables to get relevant information and store in dictionary</a:t>
          </a:r>
        </a:p>
      </dsp:txBody>
      <dsp:txXfrm>
        <a:off x="27509" y="1908043"/>
        <a:ext cx="1268861" cy="742828"/>
      </dsp:txXfrm>
    </dsp:sp>
    <dsp:sp modelId="{6093194B-69CF-4E47-80D9-3CD0E6488BC9}">
      <dsp:nvSpPr>
        <dsp:cNvPr id="0" name=""/>
        <dsp:cNvSpPr/>
      </dsp:nvSpPr>
      <dsp:spPr>
        <a:xfrm rot="5400000">
          <a:off x="522541" y="2766037"/>
          <a:ext cx="278797" cy="326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64098" y="2789709"/>
        <a:ext cx="195684" cy="195158"/>
      </dsp:txXfrm>
    </dsp:sp>
    <dsp:sp modelId="{BE3920A0-74C4-274A-8F8A-47D43D0A3117}">
      <dsp:nvSpPr>
        <dsp:cNvPr id="0" name=""/>
        <dsp:cNvSpPr/>
      </dsp:nvSpPr>
      <dsp:spPr>
        <a:xfrm>
          <a:off x="4399" y="3200014"/>
          <a:ext cx="1315081" cy="7890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Convert dictionary to a Data Frame</a:t>
          </a:r>
        </a:p>
      </dsp:txBody>
      <dsp:txXfrm>
        <a:off x="27509" y="3223124"/>
        <a:ext cx="1268861" cy="7428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5E8BD-5AC7-154D-B2F1-7B5929C5A2FE}">
      <dsp:nvSpPr>
        <dsp:cNvPr id="0" name=""/>
        <dsp:cNvSpPr/>
      </dsp:nvSpPr>
      <dsp:spPr>
        <a:xfrm>
          <a:off x="537928" y="836"/>
          <a:ext cx="1672947" cy="10037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Load CSV</a:t>
          </a:r>
        </a:p>
      </dsp:txBody>
      <dsp:txXfrm>
        <a:off x="567327" y="30235"/>
        <a:ext cx="1614149" cy="944970"/>
      </dsp:txXfrm>
    </dsp:sp>
    <dsp:sp modelId="{19D172DF-EDC4-EA42-B1BE-839B89170107}">
      <dsp:nvSpPr>
        <dsp:cNvPr id="0" name=""/>
        <dsp:cNvSpPr/>
      </dsp:nvSpPr>
      <dsp:spPr>
        <a:xfrm>
          <a:off x="2358095" y="295275"/>
          <a:ext cx="354664" cy="41489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58095" y="378253"/>
        <a:ext cx="248265" cy="248935"/>
      </dsp:txXfrm>
    </dsp:sp>
    <dsp:sp modelId="{30EFBC23-DB3B-344C-BA98-CFDB3DFD2F85}">
      <dsp:nvSpPr>
        <dsp:cNvPr id="0" name=""/>
        <dsp:cNvSpPr/>
      </dsp:nvSpPr>
      <dsp:spPr>
        <a:xfrm>
          <a:off x="2880055" y="836"/>
          <a:ext cx="1672947" cy="10037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Observe number of launches from different launch sites</a:t>
          </a:r>
        </a:p>
      </dsp:txBody>
      <dsp:txXfrm>
        <a:off x="2909454" y="30235"/>
        <a:ext cx="1614149" cy="944970"/>
      </dsp:txXfrm>
    </dsp:sp>
    <dsp:sp modelId="{50F85DB5-990A-0040-A479-7435AD7F64EB}">
      <dsp:nvSpPr>
        <dsp:cNvPr id="0" name=""/>
        <dsp:cNvSpPr/>
      </dsp:nvSpPr>
      <dsp:spPr>
        <a:xfrm rot="5400000">
          <a:off x="3539197" y="1121711"/>
          <a:ext cx="354664" cy="41489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92062" y="1151825"/>
        <a:ext cx="248935" cy="248265"/>
      </dsp:txXfrm>
    </dsp:sp>
    <dsp:sp modelId="{6B8C99EA-DCC2-5A45-B81C-31041ABC8D51}">
      <dsp:nvSpPr>
        <dsp:cNvPr id="0" name=""/>
        <dsp:cNvSpPr/>
      </dsp:nvSpPr>
      <dsp:spPr>
        <a:xfrm>
          <a:off x="2880055" y="1673784"/>
          <a:ext cx="1672947" cy="10037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Observe number of launches to different orbits</a:t>
          </a:r>
        </a:p>
      </dsp:txBody>
      <dsp:txXfrm>
        <a:off x="2909454" y="1703183"/>
        <a:ext cx="1614149" cy="944970"/>
      </dsp:txXfrm>
    </dsp:sp>
    <dsp:sp modelId="{9FB0996D-CC5B-5B47-8564-9F8E5EE61212}">
      <dsp:nvSpPr>
        <dsp:cNvPr id="0" name=""/>
        <dsp:cNvSpPr/>
      </dsp:nvSpPr>
      <dsp:spPr>
        <a:xfrm rot="10800000">
          <a:off x="2378171" y="1968223"/>
          <a:ext cx="354664" cy="41489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484570" y="2051201"/>
        <a:ext cx="248265" cy="248935"/>
      </dsp:txXfrm>
    </dsp:sp>
    <dsp:sp modelId="{E0F51AF4-E0A5-5A41-8774-15A12E3F0E18}">
      <dsp:nvSpPr>
        <dsp:cNvPr id="0" name=""/>
        <dsp:cNvSpPr/>
      </dsp:nvSpPr>
      <dsp:spPr>
        <a:xfrm>
          <a:off x="537928" y="1673784"/>
          <a:ext cx="1672947" cy="10037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Observe different outcomes of launches and store in variable</a:t>
          </a:r>
        </a:p>
      </dsp:txBody>
      <dsp:txXfrm>
        <a:off x="567327" y="1703183"/>
        <a:ext cx="1614149" cy="944970"/>
      </dsp:txXfrm>
    </dsp:sp>
    <dsp:sp modelId="{BF9C1514-1AC6-2742-854C-96AFCE48A90D}">
      <dsp:nvSpPr>
        <dsp:cNvPr id="0" name=""/>
        <dsp:cNvSpPr/>
      </dsp:nvSpPr>
      <dsp:spPr>
        <a:xfrm rot="5400000">
          <a:off x="1197070" y="2794659"/>
          <a:ext cx="354664" cy="41489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249935" y="2824773"/>
        <a:ext cx="248935" cy="248265"/>
      </dsp:txXfrm>
    </dsp:sp>
    <dsp:sp modelId="{C7CB9134-0602-0A40-B1B9-D5B3A334C00D}">
      <dsp:nvSpPr>
        <dsp:cNvPr id="0" name=""/>
        <dsp:cNvSpPr/>
      </dsp:nvSpPr>
      <dsp:spPr>
        <a:xfrm>
          <a:off x="537928" y="3346732"/>
          <a:ext cx="1672947" cy="10037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Encode new column "Outcome" with successful (1) and unsuccessful (0)</a:t>
          </a:r>
        </a:p>
      </dsp:txBody>
      <dsp:txXfrm>
        <a:off x="567327" y="3376131"/>
        <a:ext cx="1614149" cy="944970"/>
      </dsp:txXfrm>
    </dsp:sp>
    <dsp:sp modelId="{5291D356-939C-6A47-947A-1C6E2BB841CF}">
      <dsp:nvSpPr>
        <dsp:cNvPr id="0" name=""/>
        <dsp:cNvSpPr/>
      </dsp:nvSpPr>
      <dsp:spPr>
        <a:xfrm>
          <a:off x="2358095" y="3641171"/>
          <a:ext cx="354664" cy="41489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58095" y="3724149"/>
        <a:ext cx="248265" cy="248935"/>
      </dsp:txXfrm>
    </dsp:sp>
    <dsp:sp modelId="{A9DC7EF7-6A72-694C-B5C3-3FE82ED93131}">
      <dsp:nvSpPr>
        <dsp:cNvPr id="0" name=""/>
        <dsp:cNvSpPr/>
      </dsp:nvSpPr>
      <dsp:spPr>
        <a:xfrm>
          <a:off x="2880055" y="3346732"/>
          <a:ext cx="1672947" cy="10037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to CSV</a:t>
          </a:r>
        </a:p>
      </dsp:txBody>
      <dsp:txXfrm>
        <a:off x="2909454" y="3376131"/>
        <a:ext cx="1614149" cy="944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0CCEC-BB5E-934A-97AC-1AFBECF20E9A}">
      <dsp:nvSpPr>
        <dsp:cNvPr id="0" name=""/>
        <dsp:cNvSpPr/>
      </dsp:nvSpPr>
      <dsp:spPr>
        <a:xfrm>
          <a:off x="699" y="424003"/>
          <a:ext cx="1491216" cy="894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Load preprocessed </a:t>
          </a:r>
          <a:r>
            <a:rPr lang="en-US" sz="1200" kern="1200"/>
            <a:t>data frame</a:t>
          </a:r>
        </a:p>
      </dsp:txBody>
      <dsp:txXfrm>
        <a:off x="26905" y="450209"/>
        <a:ext cx="1438804" cy="842317"/>
      </dsp:txXfrm>
    </dsp:sp>
    <dsp:sp modelId="{2BA5AB14-DBFA-D24F-8A53-0FD78DEE9601}">
      <dsp:nvSpPr>
        <dsp:cNvPr id="0" name=""/>
        <dsp:cNvSpPr/>
      </dsp:nvSpPr>
      <dsp:spPr>
        <a:xfrm>
          <a:off x="1623142" y="686457"/>
          <a:ext cx="316137" cy="3698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623142" y="760421"/>
        <a:ext cx="221296" cy="221893"/>
      </dsp:txXfrm>
    </dsp:sp>
    <dsp:sp modelId="{904ACADB-0DD8-9641-86AB-D5C0DCC5C44B}">
      <dsp:nvSpPr>
        <dsp:cNvPr id="0" name=""/>
        <dsp:cNvSpPr/>
      </dsp:nvSpPr>
      <dsp:spPr>
        <a:xfrm>
          <a:off x="2088401" y="424003"/>
          <a:ext cx="1491216" cy="894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target variable and features variable. Transform if necessary.</a:t>
          </a:r>
        </a:p>
      </dsp:txBody>
      <dsp:txXfrm>
        <a:off x="2114607" y="450209"/>
        <a:ext cx="1438804" cy="842317"/>
      </dsp:txXfrm>
    </dsp:sp>
    <dsp:sp modelId="{0348C8EE-91F1-9744-805E-D999DF809910}">
      <dsp:nvSpPr>
        <dsp:cNvPr id="0" name=""/>
        <dsp:cNvSpPr/>
      </dsp:nvSpPr>
      <dsp:spPr>
        <a:xfrm rot="5400000">
          <a:off x="2675940" y="1423118"/>
          <a:ext cx="316137" cy="3698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723063" y="1449960"/>
        <a:ext cx="221893" cy="221296"/>
      </dsp:txXfrm>
    </dsp:sp>
    <dsp:sp modelId="{CFDA5A20-9C56-6E4C-9A4B-13BEA9B9373B}">
      <dsp:nvSpPr>
        <dsp:cNvPr id="0" name=""/>
        <dsp:cNvSpPr/>
      </dsp:nvSpPr>
      <dsp:spPr>
        <a:xfrm>
          <a:off x="2088401" y="1915219"/>
          <a:ext cx="1491216" cy="894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Split data into training and testing sets</a:t>
          </a:r>
        </a:p>
      </dsp:txBody>
      <dsp:txXfrm>
        <a:off x="2114607" y="1941425"/>
        <a:ext cx="1438804" cy="842317"/>
      </dsp:txXfrm>
    </dsp:sp>
    <dsp:sp modelId="{AB2339A7-653D-5B4D-A9CF-B22A06D2331B}">
      <dsp:nvSpPr>
        <dsp:cNvPr id="0" name=""/>
        <dsp:cNvSpPr/>
      </dsp:nvSpPr>
      <dsp:spPr>
        <a:xfrm rot="10800000">
          <a:off x="1641036" y="2177673"/>
          <a:ext cx="316137" cy="3698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735877" y="2251637"/>
        <a:ext cx="221296" cy="221893"/>
      </dsp:txXfrm>
    </dsp:sp>
    <dsp:sp modelId="{3FB49535-B41F-D640-8094-B6D8601909E1}">
      <dsp:nvSpPr>
        <dsp:cNvPr id="0" name=""/>
        <dsp:cNvSpPr/>
      </dsp:nvSpPr>
      <dsp:spPr>
        <a:xfrm>
          <a:off x="699" y="1915219"/>
          <a:ext cx="1491216" cy="894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four different models and tune hyperparameters using cross-validation </a:t>
          </a:r>
        </a:p>
      </dsp:txBody>
      <dsp:txXfrm>
        <a:off x="26905" y="1941425"/>
        <a:ext cx="1438804" cy="842317"/>
      </dsp:txXfrm>
    </dsp:sp>
    <dsp:sp modelId="{B587D331-2E19-B046-88F0-058298879A06}">
      <dsp:nvSpPr>
        <dsp:cNvPr id="0" name=""/>
        <dsp:cNvSpPr/>
      </dsp:nvSpPr>
      <dsp:spPr>
        <a:xfrm rot="5400000">
          <a:off x="588238" y="2914334"/>
          <a:ext cx="316137" cy="3698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35361" y="2941176"/>
        <a:ext cx="221893" cy="221296"/>
      </dsp:txXfrm>
    </dsp:sp>
    <dsp:sp modelId="{1972B2CC-D481-844F-9E5C-7845DA00603F}">
      <dsp:nvSpPr>
        <dsp:cNvPr id="0" name=""/>
        <dsp:cNvSpPr/>
      </dsp:nvSpPr>
      <dsp:spPr>
        <a:xfrm>
          <a:off x="699" y="3406435"/>
          <a:ext cx="1491216" cy="894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Assess accuracy of model on test data</a:t>
          </a:r>
        </a:p>
      </dsp:txBody>
      <dsp:txXfrm>
        <a:off x="26905" y="3432641"/>
        <a:ext cx="1438804" cy="8423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11/13/24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013155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233729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WS01/Predicting-Successful-Stage-1-Return/blob/226fb7831caa047d0fe1278f2b681b410303e6b4/EDA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WS01/Predicting-Successful-Stage-1-Return/blob/66d457c1a92c7459c77afc82b6afa2f07df759e9/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WS01/Predicting-Successful-Stage-1-Return/blob/baafb8b46f60d53deabb0fb68a3fb93f04943376/Data_Visualization_Folium_Ma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CWS01/Predicting-Successful-Stage-1-Return/blob/262cbafb1cb23771eb0b8ca75f089a7edde1581f/Data_Collection_Using_SpaceX_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WS01/Predicting-Successful-Stage-1-Return/blob/019f042b317eb4d90b81f7f11de9cedf946fe68c/Data_Collection_Web_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Conor Shanahan</a:t>
            </a:r>
          </a:p>
          <a:p>
            <a:r>
              <a:rPr lang="en-US" dirty="0">
                <a:solidFill>
                  <a:schemeClr val="bg2"/>
                </a:solidFill>
                <a:latin typeface="Abadi" panose="020B0604020104020204" pitchFamily="34" charset="0"/>
                <a:ea typeface="SF Pro" pitchFamily="2" charset="0"/>
                <a:cs typeface="SF Pro" pitchFamily="2" charset="0"/>
              </a:rPr>
              <a:t>12 NOV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5741625" cy="4351338"/>
          </a:xfrm>
          <a:prstGeom prst="rect">
            <a:avLst/>
          </a:prstGeom>
        </p:spPr>
        <p:txBody>
          <a:bodyPr/>
          <a:lstStyle/>
          <a:p>
            <a:r>
              <a:rPr lang="en-US" sz="2000" dirty="0">
                <a:solidFill>
                  <a:schemeClr val="accent3">
                    <a:lumMod val="25000"/>
                  </a:schemeClr>
                </a:solidFill>
                <a:latin typeface="Abadi" panose="020B0604020104020204" pitchFamily="34" charset="0"/>
              </a:rPr>
              <a:t>The CSV file generated in the previous section was first loaded as a data frame.</a:t>
            </a:r>
          </a:p>
          <a:p>
            <a:r>
              <a:rPr lang="en-US" sz="2000" dirty="0">
                <a:solidFill>
                  <a:schemeClr val="accent3">
                    <a:lumMod val="25000"/>
                  </a:schemeClr>
                </a:solidFill>
                <a:latin typeface="Abadi" panose="020B0604020104020204" pitchFamily="34" charset="0"/>
              </a:rPr>
              <a:t>The number of launches from the different launch sites was then observed. Followed by the number of rockets launched into the different orbits.</a:t>
            </a:r>
          </a:p>
          <a:p>
            <a:r>
              <a:rPr lang="en-US" sz="2000" dirty="0">
                <a:solidFill>
                  <a:schemeClr val="accent3">
                    <a:lumMod val="25000"/>
                  </a:schemeClr>
                </a:solidFill>
                <a:latin typeface="Abadi" panose="020B0604020104020204" pitchFamily="34" charset="0"/>
              </a:rPr>
              <a:t>The different types of landings were looked at the count of each was assigned to a variable. This variable was then used to create a new column titled “Outcome” in the data frame. </a:t>
            </a:r>
          </a:p>
          <a:p>
            <a:r>
              <a:rPr lang="en-US" sz="2000" dirty="0">
                <a:solidFill>
                  <a:schemeClr val="accent3">
                    <a:lumMod val="25000"/>
                  </a:schemeClr>
                </a:solidFill>
                <a:latin typeface="Abadi" panose="020B0604020104020204" pitchFamily="34" charset="0"/>
              </a:rPr>
              <a:t>Unsuccessful landings were encoded as a 0 and successful landings were encoded as a 1.</a:t>
            </a:r>
          </a:p>
          <a:p>
            <a:r>
              <a:rPr lang="en-US" sz="2000" dirty="0">
                <a:solidFill>
                  <a:schemeClr val="accent3">
                    <a:lumMod val="25000"/>
                  </a:schemeClr>
                </a:solidFill>
                <a:latin typeface="Abadi" panose="020B0604020104020204" pitchFamily="34" charset="0"/>
              </a:rPr>
              <a:t>Link:</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7E1CCA16-9FF8-8099-FE2E-0E57D966CE3B}"/>
              </a:ext>
            </a:extLst>
          </p:cNvPr>
          <p:cNvGraphicFramePr/>
          <p:nvPr>
            <p:extLst>
              <p:ext uri="{D42A27DB-BD31-4B8C-83A1-F6EECF244321}">
                <p14:modId xmlns:p14="http://schemas.microsoft.com/office/powerpoint/2010/main" val="2491030384"/>
              </p:ext>
            </p:extLst>
          </p:nvPr>
        </p:nvGraphicFramePr>
        <p:xfrm>
          <a:off x="6636328" y="1674235"/>
          <a:ext cx="509093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Launch Site Trends</a:t>
            </a:r>
          </a:p>
          <a:p>
            <a:pPr lvl="1">
              <a:lnSpc>
                <a:spcPct val="100000"/>
              </a:lnSpc>
              <a:spcBef>
                <a:spcPts val="1400"/>
              </a:spcBef>
            </a:pPr>
            <a:r>
              <a:rPr lang="en-US" sz="1600" dirty="0">
                <a:solidFill>
                  <a:schemeClr val="accent3">
                    <a:lumMod val="25000"/>
                  </a:schemeClr>
                </a:solidFill>
                <a:latin typeface="Abadi"/>
              </a:rPr>
              <a:t>Landing outcome was observed as a function of flight number and launch site using a scatter plot</a:t>
            </a:r>
          </a:p>
          <a:p>
            <a:pPr lvl="1">
              <a:lnSpc>
                <a:spcPct val="100000"/>
              </a:lnSpc>
              <a:spcBef>
                <a:spcPts val="1400"/>
              </a:spcBef>
            </a:pPr>
            <a:r>
              <a:rPr lang="en-US" sz="1600" dirty="0">
                <a:solidFill>
                  <a:schemeClr val="accent3">
                    <a:lumMod val="25000"/>
                  </a:schemeClr>
                </a:solidFill>
                <a:latin typeface="Abadi"/>
              </a:rPr>
              <a:t>Landing outcome was observed as a function of payload mass and launch site using a scatter plot</a:t>
            </a:r>
          </a:p>
          <a:p>
            <a:pPr>
              <a:lnSpc>
                <a:spcPct val="100000"/>
              </a:lnSpc>
              <a:spcBef>
                <a:spcPts val="1400"/>
              </a:spcBef>
            </a:pPr>
            <a:r>
              <a:rPr lang="en-US" sz="2000" dirty="0">
                <a:solidFill>
                  <a:schemeClr val="accent3">
                    <a:lumMod val="25000"/>
                  </a:schemeClr>
                </a:solidFill>
                <a:latin typeface="Abadi"/>
              </a:rPr>
              <a:t>Orbit Type Trends</a:t>
            </a:r>
          </a:p>
          <a:p>
            <a:pPr lvl="1">
              <a:lnSpc>
                <a:spcPct val="100000"/>
              </a:lnSpc>
              <a:spcBef>
                <a:spcPts val="1400"/>
              </a:spcBef>
            </a:pPr>
            <a:r>
              <a:rPr lang="en-US" sz="1600" dirty="0">
                <a:solidFill>
                  <a:schemeClr val="accent3">
                    <a:lumMod val="25000"/>
                  </a:schemeClr>
                </a:solidFill>
                <a:latin typeface="Abadi"/>
              </a:rPr>
              <a:t>Landing success rate by orbit type was visualized using a bar chart</a:t>
            </a:r>
          </a:p>
          <a:p>
            <a:pPr lvl="1">
              <a:lnSpc>
                <a:spcPct val="100000"/>
              </a:lnSpc>
              <a:spcBef>
                <a:spcPts val="1400"/>
              </a:spcBef>
            </a:pPr>
            <a:r>
              <a:rPr lang="en-US" sz="1600" dirty="0">
                <a:solidFill>
                  <a:schemeClr val="accent3">
                    <a:lumMod val="25000"/>
                  </a:schemeClr>
                </a:solidFill>
                <a:latin typeface="Abadi"/>
              </a:rPr>
              <a:t>Landing outcome was observed as a function of flight number and orbit type using a scatter plot</a:t>
            </a:r>
          </a:p>
          <a:p>
            <a:pPr lvl="1">
              <a:lnSpc>
                <a:spcPct val="100000"/>
              </a:lnSpc>
              <a:spcBef>
                <a:spcPts val="1400"/>
              </a:spcBef>
            </a:pPr>
            <a:r>
              <a:rPr lang="en-US" sz="1600" dirty="0">
                <a:solidFill>
                  <a:schemeClr val="accent3">
                    <a:lumMod val="25000"/>
                  </a:schemeClr>
                </a:solidFill>
                <a:latin typeface="Abadi"/>
              </a:rPr>
              <a:t>Landing outcome was observed as a function of payload mass and orbit type using a scatter plot</a:t>
            </a:r>
          </a:p>
          <a:p>
            <a:pPr>
              <a:lnSpc>
                <a:spcPct val="100000"/>
              </a:lnSpc>
              <a:spcBef>
                <a:spcPts val="1400"/>
              </a:spcBef>
            </a:pPr>
            <a:r>
              <a:rPr lang="en-US" sz="2000" dirty="0">
                <a:solidFill>
                  <a:schemeClr val="accent3">
                    <a:lumMod val="25000"/>
                  </a:schemeClr>
                </a:solidFill>
                <a:latin typeface="Abadi"/>
              </a:rPr>
              <a:t>Yearly Trends</a:t>
            </a:r>
          </a:p>
          <a:p>
            <a:pPr lvl="1">
              <a:lnSpc>
                <a:spcPct val="100000"/>
              </a:lnSpc>
              <a:spcBef>
                <a:spcPts val="1400"/>
              </a:spcBef>
            </a:pPr>
            <a:r>
              <a:rPr lang="en-US" sz="1600" dirty="0">
                <a:solidFill>
                  <a:schemeClr val="accent3">
                    <a:lumMod val="25000"/>
                  </a:schemeClr>
                </a:solidFill>
                <a:latin typeface="Abadi"/>
              </a:rPr>
              <a:t>Average landing outcome each year since 2010 was plotted as line chart</a:t>
            </a:r>
            <a:endParaRPr lang="en-US" sz="1800" dirty="0">
              <a:solidFill>
                <a:schemeClr val="accent3">
                  <a:lumMod val="25000"/>
                </a:schemeClr>
              </a:solidFill>
              <a:latin typeface="Abadi"/>
            </a:endParaRPr>
          </a:p>
          <a:p>
            <a:pPr>
              <a:lnSpc>
                <a:spcPct val="100000"/>
              </a:lnSpc>
              <a:spcBef>
                <a:spcPts val="1400"/>
              </a:spcBef>
            </a:pPr>
            <a:r>
              <a:rPr lang="en-US" sz="1050" dirty="0">
                <a:solidFill>
                  <a:schemeClr val="accent3">
                    <a:lumMod val="25000"/>
                  </a:schemeClr>
                </a:solidFill>
                <a:latin typeface="Abadi" panose="020B0604020104020204" pitchFamily="34" charset="0"/>
              </a:rPr>
              <a:t>Link: </a:t>
            </a:r>
            <a:r>
              <a:rPr lang="en-US" sz="1050" dirty="0">
                <a:solidFill>
                  <a:schemeClr val="accent3">
                    <a:lumMod val="25000"/>
                  </a:schemeClr>
                </a:solidFill>
                <a:latin typeface="Abadi" panose="020B0604020104020204" pitchFamily="34" charset="0"/>
                <a:hlinkClick r:id="rId3"/>
              </a:rPr>
              <a:t>https://</a:t>
            </a:r>
            <a:r>
              <a:rPr lang="en-US" sz="1050" dirty="0" err="1">
                <a:solidFill>
                  <a:schemeClr val="accent3">
                    <a:lumMod val="25000"/>
                  </a:schemeClr>
                </a:solidFill>
                <a:latin typeface="Abadi" panose="020B0604020104020204" pitchFamily="34" charset="0"/>
                <a:hlinkClick r:id="rId3"/>
              </a:rPr>
              <a:t>github.com</a:t>
            </a:r>
            <a:r>
              <a:rPr lang="en-US" sz="1050" dirty="0">
                <a:solidFill>
                  <a:schemeClr val="accent3">
                    <a:lumMod val="25000"/>
                  </a:schemeClr>
                </a:solidFill>
                <a:latin typeface="Abadi" panose="020B0604020104020204" pitchFamily="34" charset="0"/>
                <a:hlinkClick r:id="rId3"/>
              </a:rPr>
              <a:t>/CWS01/Predicting-Successful-Stage-1-Return/blob/226fb7831caa047d0fe1278f2b681b410303e6b4/</a:t>
            </a:r>
            <a:r>
              <a:rPr lang="en-US" sz="1050" dirty="0" err="1">
                <a:solidFill>
                  <a:schemeClr val="accent3">
                    <a:lumMod val="25000"/>
                  </a:schemeClr>
                </a:solidFill>
                <a:latin typeface="Abadi" panose="020B0604020104020204" pitchFamily="34" charset="0"/>
                <a:hlinkClick r:id="rId3"/>
              </a:rPr>
              <a:t>EDA_Data_Visualization.ipynb</a:t>
            </a:r>
            <a:endParaRPr lang="en-US" sz="105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7194"/>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The following SQL queries were performed:</a:t>
            </a:r>
          </a:p>
          <a:p>
            <a:pPr lvl="1">
              <a:lnSpc>
                <a:spcPct val="100000"/>
              </a:lnSpc>
              <a:spcBef>
                <a:spcPts val="1400"/>
              </a:spcBef>
            </a:pPr>
            <a:r>
              <a:rPr lang="en-US" sz="1400" dirty="0">
                <a:solidFill>
                  <a:schemeClr val="accent3">
                    <a:lumMod val="25000"/>
                  </a:schemeClr>
                </a:solidFill>
                <a:latin typeface="Abadi" panose="020B0604020104020204" pitchFamily="34" charset="0"/>
              </a:rPr>
              <a:t>Unique launch sites</a:t>
            </a:r>
          </a:p>
          <a:p>
            <a:pPr lvl="1">
              <a:lnSpc>
                <a:spcPct val="100000"/>
              </a:lnSpc>
              <a:spcBef>
                <a:spcPts val="1400"/>
              </a:spcBef>
            </a:pPr>
            <a:r>
              <a:rPr lang="en-US" sz="1400" dirty="0">
                <a:solidFill>
                  <a:schemeClr val="accent3">
                    <a:lumMod val="25000"/>
                  </a:schemeClr>
                </a:solidFill>
                <a:latin typeface="Abadi" panose="020B0604020104020204" pitchFamily="34" charset="0"/>
              </a:rPr>
              <a:t>5 launch records from a site beginning with “CCA”</a:t>
            </a:r>
          </a:p>
          <a:p>
            <a:pPr lvl="1">
              <a:lnSpc>
                <a:spcPct val="100000"/>
              </a:lnSpc>
              <a:spcBef>
                <a:spcPts val="1400"/>
              </a:spcBef>
            </a:pPr>
            <a:r>
              <a:rPr lang="en-US" sz="1400" dirty="0">
                <a:solidFill>
                  <a:schemeClr val="accent3">
                    <a:lumMod val="25000"/>
                  </a:schemeClr>
                </a:solidFill>
                <a:latin typeface="Abadi" panose="020B0604020104020204" pitchFamily="34" charset="0"/>
              </a:rPr>
              <a:t>Total payload mass carried by boosters launched by NASA</a:t>
            </a:r>
          </a:p>
          <a:p>
            <a:pPr lvl="1">
              <a:lnSpc>
                <a:spcPct val="100000"/>
              </a:lnSpc>
              <a:spcBef>
                <a:spcPts val="1400"/>
              </a:spcBef>
            </a:pPr>
            <a:r>
              <a:rPr lang="en-US" sz="14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Date of first successful ground pad landing</a:t>
            </a:r>
          </a:p>
          <a:p>
            <a:pPr lvl="1">
              <a:lnSpc>
                <a:spcPct val="100000"/>
              </a:lnSpc>
              <a:spcBef>
                <a:spcPts val="1400"/>
              </a:spcBef>
            </a:pPr>
            <a:r>
              <a:rPr lang="en-US" sz="1400" dirty="0">
                <a:solidFill>
                  <a:schemeClr val="accent3">
                    <a:lumMod val="25000"/>
                  </a:schemeClr>
                </a:solidFill>
                <a:latin typeface="Abadi" panose="020B0604020104020204" pitchFamily="34" charset="0"/>
              </a:rPr>
              <a:t>Successful drone ship landings with payloads between 4000 and 6000 kg</a:t>
            </a:r>
          </a:p>
          <a:p>
            <a:pPr lvl="1">
              <a:lnSpc>
                <a:spcPct val="100000"/>
              </a:lnSpc>
              <a:spcBef>
                <a:spcPts val="1400"/>
              </a:spcBef>
            </a:pPr>
            <a:r>
              <a:rPr lang="en-US" sz="1400" dirty="0">
                <a:solidFill>
                  <a:schemeClr val="accent3">
                    <a:lumMod val="25000"/>
                  </a:schemeClr>
                </a:solidFill>
                <a:latin typeface="Abadi" panose="020B0604020104020204" pitchFamily="34" charset="0"/>
              </a:rPr>
              <a:t>Total number of successful vs unsuccessful landings</a:t>
            </a:r>
          </a:p>
          <a:p>
            <a:pPr lvl="1">
              <a:lnSpc>
                <a:spcPct val="100000"/>
              </a:lnSpc>
              <a:spcBef>
                <a:spcPts val="1400"/>
              </a:spcBef>
            </a:pPr>
            <a:r>
              <a:rPr lang="en-US" sz="1400" dirty="0">
                <a:solidFill>
                  <a:schemeClr val="accent3">
                    <a:lumMod val="25000"/>
                  </a:schemeClr>
                </a:solidFill>
                <a:latin typeface="Abadi" panose="020B0604020104020204" pitchFamily="34" charset="0"/>
              </a:rPr>
              <a:t>Boosters which have carried the maximum payload mass</a:t>
            </a:r>
          </a:p>
          <a:p>
            <a:pPr lvl="1">
              <a:lnSpc>
                <a:spcPct val="100000"/>
              </a:lnSpc>
              <a:spcBef>
                <a:spcPts val="1400"/>
              </a:spcBef>
            </a:pPr>
            <a:r>
              <a:rPr lang="en-US" sz="1400" dirty="0">
                <a:solidFill>
                  <a:schemeClr val="accent3">
                    <a:lumMod val="25000"/>
                  </a:schemeClr>
                </a:solidFill>
                <a:latin typeface="Abadi" panose="020B0604020104020204" pitchFamily="34" charset="0"/>
              </a:rPr>
              <a:t>Drone ship landing failures in 2015</a:t>
            </a:r>
          </a:p>
          <a:p>
            <a:pPr lvl="1">
              <a:lnSpc>
                <a:spcPct val="100000"/>
              </a:lnSpc>
              <a:spcBef>
                <a:spcPts val="1400"/>
              </a:spcBef>
            </a:pPr>
            <a:r>
              <a:rPr lang="en-US" sz="1400" dirty="0">
                <a:solidFill>
                  <a:schemeClr val="accent3">
                    <a:lumMod val="25000"/>
                  </a:schemeClr>
                </a:solidFill>
                <a:latin typeface="Abadi" panose="020B0604020104020204" pitchFamily="34" charset="0"/>
              </a:rPr>
              <a:t>Count of different landing outcomes between the date 06/04/2010 and 03/20/2017</a:t>
            </a:r>
          </a:p>
          <a:p>
            <a:pPr>
              <a:lnSpc>
                <a:spcPct val="100000"/>
              </a:lnSpc>
              <a:spcBef>
                <a:spcPts val="1400"/>
              </a:spcBef>
            </a:pPr>
            <a:r>
              <a:rPr lang="en-US" sz="1200" dirty="0">
                <a:solidFill>
                  <a:schemeClr val="accent3">
                    <a:lumMod val="25000"/>
                  </a:schemeClr>
                </a:solidFill>
                <a:latin typeface="Abadi" panose="020B0604020104020204" pitchFamily="34" charset="0"/>
              </a:rPr>
              <a:t>Link: </a:t>
            </a:r>
            <a:r>
              <a:rPr lang="en-US" sz="1200" dirty="0">
                <a:solidFill>
                  <a:schemeClr val="accent3">
                    <a:lumMod val="25000"/>
                  </a:schemeClr>
                </a:solidFill>
                <a:latin typeface="Abadi" panose="020B0604020104020204" pitchFamily="34" charset="0"/>
                <a:hlinkClick r:id="rId3"/>
              </a:rPr>
              <a:t>https://</a:t>
            </a:r>
            <a:r>
              <a:rPr lang="en-US" sz="1200" dirty="0" err="1">
                <a:solidFill>
                  <a:schemeClr val="accent3">
                    <a:lumMod val="25000"/>
                  </a:schemeClr>
                </a:solidFill>
                <a:latin typeface="Abadi" panose="020B0604020104020204" pitchFamily="34" charset="0"/>
                <a:hlinkClick r:id="rId3"/>
              </a:rPr>
              <a:t>github.com</a:t>
            </a:r>
            <a:r>
              <a:rPr lang="en-US" sz="1200" dirty="0">
                <a:solidFill>
                  <a:schemeClr val="accent3">
                    <a:lumMod val="25000"/>
                  </a:schemeClr>
                </a:solidFill>
                <a:latin typeface="Abadi" panose="020B0604020104020204" pitchFamily="34" charset="0"/>
                <a:hlinkClick r:id="rId3"/>
              </a:rPr>
              <a:t>/CWS01/Predicting-Successful-Stage-1-Return/blob/66d457c1a92c7459c77afc82b6afa2f07df759e9/</a:t>
            </a:r>
            <a:r>
              <a:rPr lang="en-US" sz="1200" dirty="0" err="1">
                <a:solidFill>
                  <a:schemeClr val="accent3">
                    <a:lumMod val="25000"/>
                  </a:schemeClr>
                </a:solidFill>
                <a:latin typeface="Abadi" panose="020B0604020104020204" pitchFamily="34" charset="0"/>
                <a:hlinkClick r:id="rId3"/>
              </a:rPr>
              <a:t>EDA_SQL.ipynb</a:t>
            </a:r>
            <a:endParaRPr lang="en-US" sz="1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were added to mark the different launch sites for the rockets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were added to label each of the launch sites with their respective names</a:t>
            </a:r>
          </a:p>
          <a:p>
            <a:pPr lvl="1">
              <a:lnSpc>
                <a:spcPct val="100000"/>
              </a:lnSpc>
              <a:spcBef>
                <a:spcPts val="1400"/>
              </a:spcBef>
            </a:pPr>
            <a:r>
              <a:rPr lang="en-US" sz="1800" dirty="0">
                <a:solidFill>
                  <a:schemeClr val="accent3">
                    <a:lumMod val="25000"/>
                  </a:schemeClr>
                </a:solidFill>
                <a:latin typeface="Abadi" panose="020B0604020104020204" pitchFamily="34" charset="0"/>
              </a:rPr>
              <a:t>Landing outcomes were encoded with either “red” or “green” to mark successful vs. unsuccessful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were used to show the different landing outcomes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Lines were added to the map to show the distance from a specific launch site to different landmarks. The landmarks of interest were:</a:t>
            </a:r>
          </a:p>
          <a:p>
            <a:pPr lvl="2">
              <a:lnSpc>
                <a:spcPct val="100000"/>
              </a:lnSpc>
              <a:spcBef>
                <a:spcPts val="1400"/>
              </a:spcBef>
            </a:pPr>
            <a:r>
              <a:rPr lang="en-US" sz="1400" dirty="0">
                <a:solidFill>
                  <a:schemeClr val="accent3">
                    <a:lumMod val="25000"/>
                  </a:schemeClr>
                </a:solidFill>
                <a:latin typeface="Abadi" panose="020B0604020104020204" pitchFamily="34" charset="0"/>
              </a:rPr>
              <a:t>Coastline</a:t>
            </a:r>
          </a:p>
          <a:p>
            <a:pPr lvl="2">
              <a:lnSpc>
                <a:spcPct val="100000"/>
              </a:lnSpc>
              <a:spcBef>
                <a:spcPts val="1400"/>
              </a:spcBef>
            </a:pPr>
            <a:r>
              <a:rPr lang="en-US" sz="1400" dirty="0">
                <a:solidFill>
                  <a:schemeClr val="accent3">
                    <a:lumMod val="25000"/>
                  </a:schemeClr>
                </a:solidFill>
                <a:latin typeface="Abadi" panose="020B0604020104020204" pitchFamily="34" charset="0"/>
              </a:rPr>
              <a:t>Highway</a:t>
            </a:r>
          </a:p>
          <a:p>
            <a:pPr lvl="2">
              <a:lnSpc>
                <a:spcPct val="100000"/>
              </a:lnSpc>
              <a:spcBef>
                <a:spcPts val="1400"/>
              </a:spcBef>
            </a:pPr>
            <a:r>
              <a:rPr lang="en-US" sz="1400" dirty="0">
                <a:solidFill>
                  <a:schemeClr val="accent3">
                    <a:lumMod val="25000"/>
                  </a:schemeClr>
                </a:solidFill>
                <a:latin typeface="Abadi" panose="020B0604020104020204" pitchFamily="34" charset="0"/>
              </a:rPr>
              <a:t>Railroad</a:t>
            </a:r>
          </a:p>
          <a:p>
            <a:pPr lvl="2">
              <a:lnSpc>
                <a:spcPct val="100000"/>
              </a:lnSpc>
              <a:spcBef>
                <a:spcPts val="1400"/>
              </a:spcBef>
            </a:pPr>
            <a:r>
              <a:rPr lang="en-US" sz="1400" dirty="0">
                <a:solidFill>
                  <a:schemeClr val="accent3">
                    <a:lumMod val="25000"/>
                  </a:schemeClr>
                </a:solidFill>
                <a:latin typeface="Abadi" panose="020B0604020104020204" pitchFamily="34" charset="0"/>
              </a:rPr>
              <a:t>City</a:t>
            </a:r>
          </a:p>
          <a:p>
            <a:pPr>
              <a:lnSpc>
                <a:spcPct val="100000"/>
              </a:lnSpc>
              <a:spcBef>
                <a:spcPts val="1400"/>
              </a:spcBef>
            </a:pPr>
            <a:r>
              <a:rPr lang="en-US" sz="1300" dirty="0">
                <a:solidFill>
                  <a:schemeClr val="accent3">
                    <a:lumMod val="25000"/>
                  </a:schemeClr>
                </a:solidFill>
                <a:latin typeface="Abadi" panose="020B0604020104020204" pitchFamily="34" charset="0"/>
              </a:rPr>
              <a:t>Link: </a:t>
            </a:r>
            <a:r>
              <a:rPr lang="en-US" sz="1300" dirty="0">
                <a:solidFill>
                  <a:schemeClr val="accent3">
                    <a:lumMod val="25000"/>
                  </a:schemeClr>
                </a:solidFill>
                <a:latin typeface="Abadi" panose="020B0604020104020204" pitchFamily="34" charset="0"/>
                <a:hlinkClick r:id="rId3"/>
              </a:rPr>
              <a:t>https://</a:t>
            </a:r>
            <a:r>
              <a:rPr lang="en-US" sz="1300" dirty="0" err="1">
                <a:solidFill>
                  <a:schemeClr val="accent3">
                    <a:lumMod val="25000"/>
                  </a:schemeClr>
                </a:solidFill>
                <a:latin typeface="Abadi" panose="020B0604020104020204" pitchFamily="34" charset="0"/>
                <a:hlinkClick r:id="rId3"/>
              </a:rPr>
              <a:t>github.com</a:t>
            </a:r>
            <a:r>
              <a:rPr lang="en-US" sz="1300" dirty="0">
                <a:solidFill>
                  <a:schemeClr val="accent3">
                    <a:lumMod val="25000"/>
                  </a:schemeClr>
                </a:solidFill>
                <a:latin typeface="Abadi" panose="020B0604020104020204" pitchFamily="34" charset="0"/>
                <a:hlinkClick r:id="rId3"/>
              </a:rPr>
              <a:t>/CWS01/Predicting-Successful-Stage-1-Return/blob/baafb8b46f60d53deabb0fb68a3fb93f04943376/</a:t>
            </a:r>
            <a:r>
              <a:rPr lang="en-US" sz="1300" dirty="0" err="1">
                <a:solidFill>
                  <a:schemeClr val="accent3">
                    <a:lumMod val="25000"/>
                  </a:schemeClr>
                </a:solidFill>
                <a:latin typeface="Abadi" panose="020B0604020104020204" pitchFamily="34" charset="0"/>
                <a:hlinkClick r:id="rId3"/>
              </a:rPr>
              <a:t>Data_Visualization_Folium_Map.ipynb</a:t>
            </a:r>
            <a:endParaRPr lang="en-US" sz="13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was created for interactive visualization of some rocket launch information.</a:t>
            </a:r>
          </a:p>
          <a:p>
            <a:pPr>
              <a:lnSpc>
                <a:spcPct val="100000"/>
              </a:lnSpc>
              <a:spcBef>
                <a:spcPts val="1400"/>
              </a:spcBef>
            </a:pPr>
            <a:r>
              <a:rPr lang="en-US" sz="2200" dirty="0">
                <a:solidFill>
                  <a:schemeClr val="accent3">
                    <a:lumMod val="25000"/>
                  </a:schemeClr>
                </a:solidFill>
                <a:latin typeface="Abadi" panose="020B0604020104020204" pitchFamily="34" charset="0"/>
              </a:rPr>
              <a:t>A dropdown menu was added to select a single launch site or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first graph is a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When all sites are selected, the pie chart shows the percentage of successful landings that can be attributed to individual sites.</a:t>
            </a:r>
          </a:p>
          <a:p>
            <a:pPr lvl="1">
              <a:lnSpc>
                <a:spcPct val="100000"/>
              </a:lnSpc>
              <a:spcBef>
                <a:spcPts val="1400"/>
              </a:spcBef>
            </a:pPr>
            <a:r>
              <a:rPr lang="en-US" sz="1800" dirty="0">
                <a:solidFill>
                  <a:schemeClr val="accent3">
                    <a:lumMod val="25000"/>
                  </a:schemeClr>
                </a:solidFill>
                <a:latin typeface="Abadi" panose="020B0604020104020204" pitchFamily="34" charset="0"/>
              </a:rPr>
              <a:t>When one site is selected the pie chart shows the ratio of successful vs. unsuccessful landings at that specific site.</a:t>
            </a:r>
          </a:p>
          <a:p>
            <a:pPr>
              <a:lnSpc>
                <a:spcPct val="100000"/>
              </a:lnSpc>
              <a:spcBef>
                <a:spcPts val="1400"/>
              </a:spcBef>
            </a:pPr>
            <a:r>
              <a:rPr lang="en-US" sz="2200" dirty="0">
                <a:solidFill>
                  <a:schemeClr val="accent3">
                    <a:lumMod val="25000"/>
                  </a:schemeClr>
                </a:solidFill>
                <a:latin typeface="Abadi" panose="020B0604020104020204" pitchFamily="34" charset="0"/>
              </a:rPr>
              <a:t>A slider was added to filter on different ranges of payload mass carried by a mission</a:t>
            </a:r>
          </a:p>
          <a:p>
            <a:pPr>
              <a:lnSpc>
                <a:spcPct val="100000"/>
              </a:lnSpc>
              <a:spcBef>
                <a:spcPts val="1400"/>
              </a:spcBef>
            </a:pPr>
            <a:r>
              <a:rPr lang="en-US" sz="2200" dirty="0">
                <a:solidFill>
                  <a:schemeClr val="accent3">
                    <a:lumMod val="25000"/>
                  </a:schemeClr>
                </a:solidFill>
                <a:latin typeface="Abadi" panose="020B0604020104020204" pitchFamily="34" charset="0"/>
              </a:rPr>
              <a:t>The second graph is a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shows the landing outcome as a function of payload mass and booster version. Note: the payload mass can be adjusted using the slider.</a:t>
            </a:r>
          </a:p>
          <a:p>
            <a:pPr>
              <a:lnSpc>
                <a:spcPct val="100000"/>
              </a:lnSpc>
              <a:spcBef>
                <a:spcPts val="1400"/>
              </a:spcBef>
            </a:pPr>
            <a:r>
              <a:rPr lang="en-US" sz="1300" dirty="0">
                <a:solidFill>
                  <a:schemeClr val="accent3">
                    <a:lumMod val="25000"/>
                  </a:schemeClr>
                </a:solidFill>
                <a:latin typeface="Abadi" panose="020B0604020104020204" pitchFamily="34" charset="0"/>
              </a:rPr>
              <a:t>Link:</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78934"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loaded, split into target and feature arrays, and transformed if necessary.</a:t>
            </a:r>
          </a:p>
          <a:p>
            <a:pPr>
              <a:lnSpc>
                <a:spcPct val="100000"/>
              </a:lnSpc>
              <a:spcBef>
                <a:spcPts val="1400"/>
              </a:spcBef>
            </a:pPr>
            <a:r>
              <a:rPr lang="en-US" sz="2200" dirty="0">
                <a:solidFill>
                  <a:schemeClr val="accent3">
                    <a:lumMod val="25000"/>
                  </a:schemeClr>
                </a:solidFill>
                <a:latin typeface="Abadi" panose="020B0604020104020204" pitchFamily="34" charset="0"/>
              </a:rPr>
              <a:t>Data was split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Four models were created and trained on training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(SVM)</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Neighbors (KNN)</a:t>
            </a:r>
          </a:p>
          <a:p>
            <a:pPr>
              <a:lnSpc>
                <a:spcPct val="100000"/>
              </a:lnSpc>
              <a:spcBef>
                <a:spcPts val="1400"/>
              </a:spcBef>
            </a:pPr>
            <a:r>
              <a:rPr lang="en-US" sz="2200" dirty="0" err="1">
                <a:solidFill>
                  <a:schemeClr val="accent3">
                    <a:lumMod val="25000"/>
                  </a:schemeClr>
                </a:solidFill>
                <a:latin typeface="Abadi" panose="020B0604020104020204" pitchFamily="34" charset="0"/>
              </a:rPr>
              <a:t>Hyperparamters</a:t>
            </a:r>
            <a:r>
              <a:rPr lang="en-US" sz="2200" dirty="0">
                <a:solidFill>
                  <a:schemeClr val="accent3">
                    <a:lumMod val="25000"/>
                  </a:schemeClr>
                </a:solidFill>
                <a:latin typeface="Abadi" panose="020B0604020104020204" pitchFamily="34" charset="0"/>
              </a:rPr>
              <a:t> to test were defined and cross validation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completed.</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then assessed on test data using the hyperparameters selected during cross-validation </a:t>
            </a:r>
          </a:p>
          <a:p>
            <a:pPr>
              <a:lnSpc>
                <a:spcPct val="100000"/>
              </a:lnSpc>
              <a:spcBef>
                <a:spcPts val="1400"/>
              </a:spcBef>
            </a:pPr>
            <a:r>
              <a:rPr lang="en-US" sz="1200" dirty="0">
                <a:solidFill>
                  <a:schemeClr val="accent3">
                    <a:lumMod val="25000"/>
                  </a:schemeClr>
                </a:solidFill>
                <a:latin typeface="Abadi" panose="020B0604020104020204" pitchFamily="34" charset="0"/>
              </a:rPr>
              <a:t>Link:</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12B7BAB7-A7B3-CD8C-9A7E-14A1561821DB}"/>
              </a:ext>
            </a:extLst>
          </p:cNvPr>
          <p:cNvGraphicFramePr/>
          <p:nvPr>
            <p:extLst>
              <p:ext uri="{D42A27DB-BD31-4B8C-83A1-F6EECF244321}">
                <p14:modId xmlns:p14="http://schemas.microsoft.com/office/powerpoint/2010/main" val="619634480"/>
              </p:ext>
            </p:extLst>
          </p:nvPr>
        </p:nvGraphicFramePr>
        <p:xfrm>
          <a:off x="7439890" y="1300404"/>
          <a:ext cx="3580317" cy="4725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38739"/>
            <a:ext cx="9676316" cy="13939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scatter plot shows the landing outcomes based on flight number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launches appear to increase with increasing flight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Picture 9" descr="A graph of flight number&#10;&#10;Description automatically generated">
            <a:extLst>
              <a:ext uri="{FF2B5EF4-FFF2-40B4-BE49-F238E27FC236}">
                <a16:creationId xmlns:a16="http://schemas.microsoft.com/office/drawing/2014/main" id="{081B6A2C-C949-6254-5187-0B102968AEF0}"/>
              </a:ext>
            </a:extLst>
          </p:cNvPr>
          <p:cNvPicPr>
            <a:picLocks noChangeAspect="1"/>
          </p:cNvPicPr>
          <p:nvPr/>
        </p:nvPicPr>
        <p:blipFill>
          <a:blip r:embed="rId3"/>
          <a:stretch>
            <a:fillRect/>
          </a:stretch>
        </p:blipFill>
        <p:spPr>
          <a:xfrm>
            <a:off x="1074811" y="1423916"/>
            <a:ext cx="8836623" cy="3609325"/>
          </a:xfrm>
          <a:prstGeom prst="rect">
            <a:avLst/>
          </a:prstGeom>
          <a:ln>
            <a:solidFill>
              <a:schemeClr val="accent1"/>
            </a:solidFill>
          </a:ln>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to the right shows landing outcome as a function of launch site and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There does not appear to be any specific trends. However, there does appear to be more failures around a 6000kg payload mass when launching from KSC LC 39A</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mass of numbers&#10;&#10;Description automatically generated with medium confidence">
            <a:extLst>
              <a:ext uri="{FF2B5EF4-FFF2-40B4-BE49-F238E27FC236}">
                <a16:creationId xmlns:a16="http://schemas.microsoft.com/office/drawing/2014/main" id="{D68C2F50-B1D3-20A7-ACFF-1F5A14501386}"/>
              </a:ext>
            </a:extLst>
          </p:cNvPr>
          <p:cNvPicPr>
            <a:picLocks noChangeAspect="1"/>
          </p:cNvPicPr>
          <p:nvPr/>
        </p:nvPicPr>
        <p:blipFill>
          <a:blip r:embed="rId4"/>
          <a:stretch>
            <a:fillRect/>
          </a:stretch>
        </p:blipFill>
        <p:spPr>
          <a:xfrm>
            <a:off x="5312327" y="2069757"/>
            <a:ext cx="6430294" cy="3543878"/>
          </a:xfrm>
          <a:prstGeom prst="rect">
            <a:avLst/>
          </a:prstGeom>
          <a:ln>
            <a:solidFill>
              <a:schemeClr val="accent1"/>
            </a:solidFill>
          </a:ln>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chart to the right shows the success rate of landings based on the destination orbit.</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target orbits have resulted in 100%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SO target orbit has resulted in 0% successful landings.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different colored bars&#10;&#10;Description automatically generated">
            <a:extLst>
              <a:ext uri="{FF2B5EF4-FFF2-40B4-BE49-F238E27FC236}">
                <a16:creationId xmlns:a16="http://schemas.microsoft.com/office/drawing/2014/main" id="{F99FA89D-31C7-5730-F937-7EE0F5B0A2AB}"/>
              </a:ext>
            </a:extLst>
          </p:cNvPr>
          <p:cNvPicPr>
            <a:picLocks noChangeAspect="1"/>
          </p:cNvPicPr>
          <p:nvPr/>
        </p:nvPicPr>
        <p:blipFill>
          <a:blip r:embed="rId3"/>
          <a:stretch>
            <a:fillRect/>
          </a:stretch>
        </p:blipFill>
        <p:spPr>
          <a:xfrm>
            <a:off x="5836814" y="1756311"/>
            <a:ext cx="5448797" cy="4137391"/>
          </a:xfrm>
          <a:prstGeom prst="rect">
            <a:avLst/>
          </a:prstGeom>
          <a:ln>
            <a:solidFill>
              <a:schemeClr val="accent1"/>
            </a:solidFill>
          </a:ln>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75792"/>
            <a:ext cx="449471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to the right shows the effects of flight number and orbit type on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This plot again reiterates the fact that as flight number increases there appears to be more successful landings.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screen shot of a graph&#10;&#10;Description automatically generated">
            <a:extLst>
              <a:ext uri="{FF2B5EF4-FFF2-40B4-BE49-F238E27FC236}">
                <a16:creationId xmlns:a16="http://schemas.microsoft.com/office/drawing/2014/main" id="{0AA16CCE-99B7-7BD7-18BB-F4ECA5A495C4}"/>
              </a:ext>
            </a:extLst>
          </p:cNvPr>
          <p:cNvPicPr>
            <a:picLocks noChangeAspect="1"/>
          </p:cNvPicPr>
          <p:nvPr/>
        </p:nvPicPr>
        <p:blipFill>
          <a:blip r:embed="rId3"/>
          <a:stretch>
            <a:fillRect/>
          </a:stretch>
        </p:blipFill>
        <p:spPr>
          <a:xfrm>
            <a:off x="5415072" y="1838036"/>
            <a:ext cx="6165777" cy="3676073"/>
          </a:xfrm>
          <a:prstGeom prst="rect">
            <a:avLst/>
          </a:prstGeom>
          <a:ln>
            <a:solidFill>
              <a:schemeClr val="accent1"/>
            </a:solidFill>
          </a:ln>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421762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effects of orbit type and payload mass on landing outcome are shown to the right.</a:t>
            </a:r>
          </a:p>
          <a:p>
            <a:pPr>
              <a:lnSpc>
                <a:spcPct val="100000"/>
              </a:lnSpc>
              <a:spcBef>
                <a:spcPts val="1400"/>
              </a:spcBef>
            </a:pPr>
            <a:r>
              <a:rPr lang="en-US" sz="2200" dirty="0">
                <a:solidFill>
                  <a:schemeClr val="accent3">
                    <a:lumMod val="25000"/>
                  </a:schemeClr>
                </a:solidFill>
                <a:latin typeface="Abadi" panose="020B0604020104020204" pitchFamily="34" charset="0"/>
              </a:rPr>
              <a:t>Most failures in the graph appear to be associated with smaller payloads and the GTO orbit, but no clear correlation is observed.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B422C10A-2DE7-49D9-41E4-42195DE4F5CA}"/>
              </a:ext>
            </a:extLst>
          </p:cNvPr>
          <p:cNvPicPr>
            <a:picLocks noChangeAspect="1"/>
          </p:cNvPicPr>
          <p:nvPr/>
        </p:nvPicPr>
        <p:blipFill>
          <a:blip r:embed="rId4"/>
          <a:stretch>
            <a:fillRect/>
          </a:stretch>
        </p:blipFill>
        <p:spPr>
          <a:xfrm>
            <a:off x="5192070" y="2057194"/>
            <a:ext cx="6229920" cy="3697432"/>
          </a:xfrm>
          <a:prstGeom prst="rect">
            <a:avLst/>
          </a:prstGeom>
          <a:ln>
            <a:solidFill>
              <a:schemeClr val="accent1"/>
            </a:solidFill>
          </a:ln>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landing success rate as a function of year is shown to the right.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has grown significantly since 2010, reaching a high of ~85%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line graph with numbers and a line&#10;&#10;Description automatically generated with medium confidence">
            <a:extLst>
              <a:ext uri="{FF2B5EF4-FFF2-40B4-BE49-F238E27FC236}">
                <a16:creationId xmlns:a16="http://schemas.microsoft.com/office/drawing/2014/main" id="{EC968B90-1A75-670F-09A1-4C7C6C1E8253}"/>
              </a:ext>
            </a:extLst>
          </p:cNvPr>
          <p:cNvPicPr>
            <a:picLocks noChangeAspect="1"/>
          </p:cNvPicPr>
          <p:nvPr/>
        </p:nvPicPr>
        <p:blipFill>
          <a:blip r:embed="rId3"/>
          <a:stretch>
            <a:fillRect/>
          </a:stretch>
        </p:blipFill>
        <p:spPr>
          <a:xfrm>
            <a:off x="6096000" y="2069757"/>
            <a:ext cx="5064713" cy="3811588"/>
          </a:xfrm>
          <a:prstGeom prst="rect">
            <a:avLst/>
          </a:prstGeom>
          <a:ln>
            <a:solidFill>
              <a:schemeClr val="accent1"/>
            </a:solidFill>
          </a:ln>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DISTINCT(</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 query selects all the distinct launch sites in the data frame, of which there are four.</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66199CB-3078-8267-02BF-1CF5DEC5F6E5}"/>
              </a:ext>
            </a:extLst>
          </p:cNvPr>
          <p:cNvPicPr>
            <a:picLocks noChangeAspect="1"/>
          </p:cNvPicPr>
          <p:nvPr/>
        </p:nvPicPr>
        <p:blipFill>
          <a:blip r:embed="rId3"/>
          <a:stretch>
            <a:fillRect/>
          </a:stretch>
        </p:blipFill>
        <p:spPr>
          <a:xfrm>
            <a:off x="2019878" y="2436033"/>
            <a:ext cx="1180522" cy="152394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 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2200" b="1" dirty="0">
                <a:solidFill>
                  <a:schemeClr val="accent3">
                    <a:lumMod val="25000"/>
                  </a:schemeClr>
                </a:solidFill>
                <a:latin typeface="Abadi" panose="020B0604020104020204" pitchFamily="34" charset="0"/>
              </a:rPr>
              <a:t>Result</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Used to further explore the data.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87D3DA0B-B15B-FD56-B409-AC20C1EBE102}"/>
              </a:ext>
            </a:extLst>
          </p:cNvPr>
          <p:cNvPicPr>
            <a:picLocks noChangeAspect="1"/>
          </p:cNvPicPr>
          <p:nvPr/>
        </p:nvPicPr>
        <p:blipFill>
          <a:blip r:embed="rId3"/>
          <a:stretch>
            <a:fillRect/>
          </a:stretch>
        </p:blipFill>
        <p:spPr>
          <a:xfrm>
            <a:off x="1955222" y="2765136"/>
            <a:ext cx="8059764" cy="21670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 SELECT SUM(PAYLOAD_MASS__KG_) FROM SPACEXTABLE WHERE Customer LIKE 'NASA (CRS)%’</a:t>
            </a: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 sum of payload mass carried by boosters from “NASA (CRS)” is 48,213kg.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descr="A close-up of a sign&#10;&#10;Description automatically generated">
            <a:extLst>
              <a:ext uri="{FF2B5EF4-FFF2-40B4-BE49-F238E27FC236}">
                <a16:creationId xmlns:a16="http://schemas.microsoft.com/office/drawing/2014/main" id="{506CE105-A832-479F-F18B-9DAC1BC2B39A}"/>
              </a:ext>
            </a:extLst>
          </p:cNvPr>
          <p:cNvPicPr>
            <a:picLocks noChangeAspect="1"/>
          </p:cNvPicPr>
          <p:nvPr/>
        </p:nvPicPr>
        <p:blipFill>
          <a:blip r:embed="rId3"/>
          <a:stretch>
            <a:fillRect/>
          </a:stretch>
        </p:blipFill>
        <p:spPr>
          <a:xfrm>
            <a:off x="1915390" y="2778991"/>
            <a:ext cx="2550035" cy="65000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 SELECT AVG(PAYLOAD_MASS__KG_)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 average payload mass carried by booster version “F9 v1.1” is 2928.4kg.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close up of a sign&#10;&#10;Description automatically generated">
            <a:extLst>
              <a:ext uri="{FF2B5EF4-FFF2-40B4-BE49-F238E27FC236}">
                <a16:creationId xmlns:a16="http://schemas.microsoft.com/office/drawing/2014/main" id="{FBB61752-64E6-902B-85E2-5421D93A7F79}"/>
              </a:ext>
            </a:extLst>
          </p:cNvPr>
          <p:cNvPicPr>
            <a:picLocks noChangeAspect="1"/>
          </p:cNvPicPr>
          <p:nvPr/>
        </p:nvPicPr>
        <p:blipFill>
          <a:blip r:embed="rId3"/>
          <a:stretch>
            <a:fillRect/>
          </a:stretch>
        </p:blipFill>
        <p:spPr>
          <a:xfrm>
            <a:off x="1935594" y="2806700"/>
            <a:ext cx="2417396" cy="6223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 SELECT min(Date)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 first successful landing outcome on ground pad was found to be on December 22, 2015.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84C9CEE-1A73-96B5-2640-1DDB42E919D2}"/>
              </a:ext>
            </a:extLst>
          </p:cNvPr>
          <p:cNvPicPr>
            <a:picLocks noChangeAspect="1"/>
          </p:cNvPicPr>
          <p:nvPr/>
        </p:nvPicPr>
        <p:blipFill>
          <a:blip r:embed="rId3"/>
          <a:stretch>
            <a:fillRect/>
          </a:stretch>
        </p:blipFill>
        <p:spPr>
          <a:xfrm>
            <a:off x="1950027" y="2804391"/>
            <a:ext cx="1192435" cy="62460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BETWEEN 4000 AND 6000)</a:t>
            </a: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There were four booster versions carrying a payload between 4000 and 6000kg which had a successful landing outcome on a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phone&#10;&#10;Description automatically generated">
            <a:extLst>
              <a:ext uri="{FF2B5EF4-FFF2-40B4-BE49-F238E27FC236}">
                <a16:creationId xmlns:a16="http://schemas.microsoft.com/office/drawing/2014/main" id="{74D45DC0-B1E0-8A38-2885-86A61D850207}"/>
              </a:ext>
            </a:extLst>
          </p:cNvPr>
          <p:cNvPicPr>
            <a:picLocks noChangeAspect="1"/>
          </p:cNvPicPr>
          <p:nvPr/>
        </p:nvPicPr>
        <p:blipFill>
          <a:blip r:embed="rId3"/>
          <a:stretch>
            <a:fillRect/>
          </a:stretch>
        </p:blipFill>
        <p:spPr>
          <a:xfrm>
            <a:off x="1980622" y="3809423"/>
            <a:ext cx="1025814" cy="123445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GROUP BY </a:t>
            </a:r>
            <a:r>
              <a:rPr lang="en-US"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There were 100 successful missions and only one mission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6751907F-084C-18BD-62D9-9B127BE32930}"/>
              </a:ext>
            </a:extLst>
          </p:cNvPr>
          <p:cNvPicPr>
            <a:picLocks noChangeAspect="1"/>
          </p:cNvPicPr>
          <p:nvPr/>
        </p:nvPicPr>
        <p:blipFill>
          <a:blip r:embed="rId3"/>
          <a:stretch>
            <a:fillRect/>
          </a:stretch>
        </p:blipFill>
        <p:spPr>
          <a:xfrm>
            <a:off x="1980623" y="3428999"/>
            <a:ext cx="4003868" cy="142009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8691"/>
            <a:ext cx="10041606" cy="467065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using the SpaceX Web API and by scraping the SpaceX Wikipedia page containing Falcon 9 Launches. Data wrangling was performed primarily to encode the target variable specifically whether the booster landed successfully for different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SQL queries and data visualization were used to explore the data, allowing for the generation of insights.</a:t>
            </a:r>
          </a:p>
          <a:p>
            <a:pPr lvl="1">
              <a:lnSpc>
                <a:spcPct val="100000"/>
              </a:lnSpc>
              <a:spcBef>
                <a:spcPts val="1400"/>
              </a:spcBef>
            </a:pPr>
            <a:r>
              <a:rPr lang="en-US" sz="1800" dirty="0">
                <a:solidFill>
                  <a:schemeClr val="accent3">
                    <a:lumMod val="25000"/>
                  </a:schemeClr>
                </a:solidFill>
                <a:latin typeface="Abadi" panose="020B0604020104020204" pitchFamily="34" charset="0"/>
              </a:rPr>
              <a:t>Lastly, predictive analysis was completed using four different modeling methods: Logistic Regression, Support Vector Machine (SVM), K-Nearest Neighbors (KNN), and 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Maybe add something</a:t>
            </a:r>
          </a:p>
          <a:p>
            <a:pPr lvl="1">
              <a:lnSpc>
                <a:spcPct val="100000"/>
              </a:lnSpc>
              <a:spcBef>
                <a:spcPts val="1400"/>
              </a:spcBef>
            </a:pPr>
            <a:r>
              <a:rPr lang="en-US" sz="1800" dirty="0">
                <a:solidFill>
                  <a:schemeClr val="accent3">
                    <a:lumMod val="25000"/>
                  </a:schemeClr>
                </a:solidFill>
                <a:latin typeface="Abadi" panose="020B0604020104020204" pitchFamily="34" charset="0"/>
              </a:rPr>
              <a:t>Each of the predictive models was found to perform equally well on the validation data with each model receiving an accuracy score of 83.33%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7704"/>
            <a:ext cx="9745589" cy="4831646"/>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There were 12 booster versions that have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phone&#10;&#10;Description automatically generated">
            <a:extLst>
              <a:ext uri="{FF2B5EF4-FFF2-40B4-BE49-F238E27FC236}">
                <a16:creationId xmlns:a16="http://schemas.microsoft.com/office/drawing/2014/main" id="{34EE9A70-8A99-0CDF-6659-C5C6C6F9274C}"/>
              </a:ext>
            </a:extLst>
          </p:cNvPr>
          <p:cNvPicPr>
            <a:picLocks noChangeAspect="1"/>
          </p:cNvPicPr>
          <p:nvPr/>
        </p:nvPicPr>
        <p:blipFill>
          <a:blip r:embed="rId3"/>
          <a:stretch>
            <a:fillRect/>
          </a:stretch>
        </p:blipFill>
        <p:spPr>
          <a:xfrm>
            <a:off x="2112818" y="3257478"/>
            <a:ext cx="762000" cy="23622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 </a:t>
            </a:r>
          </a:p>
          <a:p>
            <a:pPr marL="0" indent="0">
              <a:lnSpc>
                <a:spcPct val="100000"/>
              </a:lnSpc>
              <a:spcBef>
                <a:spcPts val="1400"/>
              </a:spcBef>
              <a:buNone/>
            </a:pPr>
            <a:r>
              <a:rPr lang="en-US" sz="2200" dirty="0">
                <a:solidFill>
                  <a:srgbClr val="00B050"/>
                </a:solidFill>
                <a:latin typeface="Abadi"/>
              </a:rPr>
              <a:t>SELECT</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 2) AS Month,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a:t>
            </a:r>
            <a:r>
              <a:rPr lang="en-US" sz="2200" dirty="0">
                <a:solidFill>
                  <a:srgbClr val="00B050"/>
                </a:solidFill>
                <a:latin typeface="Abadi"/>
              </a:rPr>
              <a:t>FROM</a:t>
            </a:r>
            <a:r>
              <a:rPr lang="en-US" sz="2200" dirty="0">
                <a:solidFill>
                  <a:schemeClr val="accent3">
                    <a:lumMod val="25000"/>
                  </a:schemeClr>
                </a:solidFill>
                <a:latin typeface="Abadi"/>
              </a:rPr>
              <a:t> SPACEXTABLE </a:t>
            </a:r>
            <a:r>
              <a:rPr lang="en-US" sz="2200" dirty="0">
                <a:solidFill>
                  <a:srgbClr val="00B050"/>
                </a:solidFill>
                <a:latin typeface="Abadi"/>
              </a:rPr>
              <a:t>WHERE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 AND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0, 5) ='2015’</a:t>
            </a:r>
          </a:p>
          <a:p>
            <a:pPr>
              <a:lnSpc>
                <a:spcPct val="100000"/>
              </a:lnSpc>
              <a:spcBef>
                <a:spcPts val="1400"/>
              </a:spcBef>
            </a:pPr>
            <a:r>
              <a:rPr lang="en-US" sz="2200" dirty="0">
                <a:solidFill>
                  <a:schemeClr val="accent3">
                    <a:lumMod val="25000"/>
                  </a:schemeClr>
                </a:solidFill>
                <a:latin typeface="Abadi"/>
              </a:rPr>
              <a:t>Results: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Explanation: There were two failed drone ship landings in the year 2015. The first occurred in January and the second occurred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phone&#10;&#10;Description automatically generated">
            <a:extLst>
              <a:ext uri="{FF2B5EF4-FFF2-40B4-BE49-F238E27FC236}">
                <a16:creationId xmlns:a16="http://schemas.microsoft.com/office/drawing/2014/main" id="{BE3B6579-3041-193F-3831-4EC4EDC6F3A2}"/>
              </a:ext>
            </a:extLst>
          </p:cNvPr>
          <p:cNvPicPr>
            <a:picLocks noChangeAspect="1"/>
          </p:cNvPicPr>
          <p:nvPr/>
        </p:nvPicPr>
        <p:blipFill>
          <a:blip r:embed="rId3"/>
          <a:stretch>
            <a:fillRect/>
          </a:stretch>
        </p:blipFill>
        <p:spPr>
          <a:xfrm>
            <a:off x="2062595" y="3632200"/>
            <a:ext cx="4444020" cy="88438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24806"/>
            <a:ext cx="9745589" cy="46015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Query:</a:t>
            </a:r>
          </a:p>
          <a:p>
            <a:pPr marL="0" indent="0">
              <a:lnSpc>
                <a:spcPct val="100000"/>
              </a:lnSpc>
              <a:spcBef>
                <a:spcPts val="1400"/>
              </a:spcBef>
              <a:buNone/>
            </a:pPr>
            <a:r>
              <a:rPr lang="en-US" sz="1400" dirty="0">
                <a:solidFill>
                  <a:schemeClr val="accent3">
                    <a:lumMod val="25000"/>
                  </a:schemeClr>
                </a:solidFill>
                <a:latin typeface="Abadi"/>
              </a:rPr>
              <a:t>SELECT </a:t>
            </a:r>
            <a:r>
              <a:rPr lang="en-US" sz="1400" dirty="0" err="1">
                <a:solidFill>
                  <a:schemeClr val="accent3">
                    <a:lumMod val="25000"/>
                  </a:schemeClr>
                </a:solidFill>
                <a:latin typeface="Abadi"/>
              </a:rPr>
              <a:t>Landing_Outcome</a:t>
            </a:r>
            <a:r>
              <a:rPr lang="en-US" sz="1400" dirty="0">
                <a:solidFill>
                  <a:schemeClr val="accent3">
                    <a:lumMod val="25000"/>
                  </a:schemeClr>
                </a:solidFill>
                <a:latin typeface="Abadi"/>
              </a:rPr>
              <a:t>, COUNT(</a:t>
            </a:r>
            <a:r>
              <a:rPr lang="en-US" sz="1400" dirty="0" err="1">
                <a:solidFill>
                  <a:schemeClr val="accent3">
                    <a:lumMod val="25000"/>
                  </a:schemeClr>
                </a:solidFill>
                <a:latin typeface="Abadi"/>
              </a:rPr>
              <a:t>Landing_Outcome</a:t>
            </a:r>
            <a:r>
              <a:rPr lang="en-US" sz="1400" dirty="0">
                <a:solidFill>
                  <a:schemeClr val="accent3">
                    <a:lumMod val="25000"/>
                  </a:schemeClr>
                </a:solidFill>
                <a:latin typeface="Abadi"/>
              </a:rPr>
              <a:t>) AS </a:t>
            </a:r>
            <a:r>
              <a:rPr lang="en-US" sz="1400" dirty="0" err="1">
                <a:solidFill>
                  <a:schemeClr val="accent3">
                    <a:lumMod val="25000"/>
                  </a:schemeClr>
                </a:solidFill>
                <a:latin typeface="Abadi"/>
              </a:rPr>
              <a:t>Launch_Count</a:t>
            </a:r>
            <a:r>
              <a:rPr lang="en-US" sz="1400" dirty="0">
                <a:solidFill>
                  <a:schemeClr val="accent3">
                    <a:lumMod val="25000"/>
                  </a:schemeClr>
                </a:solidFill>
                <a:latin typeface="Abadi"/>
              </a:rPr>
              <a:t> FROM SPACEXTABLE</a:t>
            </a:r>
          </a:p>
          <a:p>
            <a:pPr marL="0" indent="0">
              <a:lnSpc>
                <a:spcPct val="100000"/>
              </a:lnSpc>
              <a:spcBef>
                <a:spcPts val="1400"/>
              </a:spcBef>
              <a:buNone/>
            </a:pPr>
            <a:r>
              <a:rPr lang="en-US" sz="1400" dirty="0">
                <a:solidFill>
                  <a:schemeClr val="accent3">
                    <a:lumMod val="25000"/>
                  </a:schemeClr>
                </a:solidFill>
                <a:latin typeface="Abadi"/>
              </a:rPr>
              <a:t>    WHERE Date BETWEEN '2010-06-04' AND '2017-03-20'</a:t>
            </a:r>
          </a:p>
          <a:p>
            <a:pPr marL="0" indent="0">
              <a:lnSpc>
                <a:spcPct val="100000"/>
              </a:lnSpc>
              <a:spcBef>
                <a:spcPts val="1400"/>
              </a:spcBef>
              <a:buNone/>
            </a:pPr>
            <a:r>
              <a:rPr lang="en-US" sz="1400" dirty="0">
                <a:solidFill>
                  <a:schemeClr val="accent3">
                    <a:lumMod val="25000"/>
                  </a:schemeClr>
                </a:solidFill>
                <a:latin typeface="Abadi"/>
              </a:rPr>
              <a:t>    GROUP BY </a:t>
            </a:r>
            <a:r>
              <a:rPr lang="en-US" sz="1400" dirty="0" err="1">
                <a:solidFill>
                  <a:schemeClr val="accent3">
                    <a:lumMod val="25000"/>
                  </a:schemeClr>
                </a:solidFill>
                <a:latin typeface="Abadi"/>
              </a:rPr>
              <a:t>Landing_Outcome</a:t>
            </a:r>
            <a:endParaRPr lang="en-US" sz="1400" dirty="0">
              <a:solidFill>
                <a:schemeClr val="accent3">
                  <a:lumMod val="25000"/>
                </a:schemeClr>
              </a:solidFill>
              <a:latin typeface="Abadi"/>
            </a:endParaRPr>
          </a:p>
          <a:p>
            <a:pPr marL="0" indent="0">
              <a:lnSpc>
                <a:spcPct val="100000"/>
              </a:lnSpc>
              <a:spcBef>
                <a:spcPts val="1400"/>
              </a:spcBef>
              <a:buNone/>
            </a:pPr>
            <a:r>
              <a:rPr lang="en-US" sz="1400" dirty="0">
                <a:solidFill>
                  <a:schemeClr val="accent3">
                    <a:lumMod val="25000"/>
                  </a:schemeClr>
                </a:solidFill>
                <a:latin typeface="Abadi"/>
              </a:rPr>
              <a:t>    ORDER BY </a:t>
            </a:r>
            <a:r>
              <a:rPr lang="en-US" sz="1400" dirty="0" err="1">
                <a:solidFill>
                  <a:schemeClr val="accent3">
                    <a:lumMod val="25000"/>
                  </a:schemeClr>
                </a:solidFill>
                <a:latin typeface="Abadi"/>
              </a:rPr>
              <a:t>Launch_Count</a:t>
            </a:r>
            <a:r>
              <a:rPr lang="en-US" sz="1400" dirty="0">
                <a:solidFill>
                  <a:schemeClr val="accent3">
                    <a:lumMod val="25000"/>
                  </a:schemeClr>
                </a:solidFill>
                <a:latin typeface="Abadi"/>
              </a:rPr>
              <a:t> DESC</a:t>
            </a:r>
          </a:p>
          <a:p>
            <a:pPr>
              <a:lnSpc>
                <a:spcPct val="100000"/>
              </a:lnSpc>
              <a:spcBef>
                <a:spcPts val="1400"/>
              </a:spcBef>
            </a:pPr>
            <a:r>
              <a:rPr lang="en-US" sz="2200" dirty="0">
                <a:solidFill>
                  <a:schemeClr val="accent3">
                    <a:lumMod val="25000"/>
                  </a:schemeClr>
                </a:solidFill>
                <a:latin typeface="Abadi"/>
              </a:rPr>
              <a:t>Result: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There were 31 total landing attempts between June 6, 2010 and March 20, 2017. The most common was “No attempt.”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B330175C-420E-93B9-70E1-5749B01329CB}"/>
              </a:ext>
            </a:extLst>
          </p:cNvPr>
          <p:cNvPicPr>
            <a:picLocks noChangeAspect="1"/>
          </p:cNvPicPr>
          <p:nvPr/>
        </p:nvPicPr>
        <p:blipFill>
          <a:blip r:embed="rId3"/>
          <a:stretch>
            <a:fillRect/>
          </a:stretch>
        </p:blipFill>
        <p:spPr>
          <a:xfrm>
            <a:off x="1985818" y="3730337"/>
            <a:ext cx="2018145" cy="201814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140563"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VAFB SLC-4E (California, USA)</a:t>
            </a:r>
          </a:p>
          <a:p>
            <a:pPr>
              <a:lnSpc>
                <a:spcPct val="100000"/>
              </a:lnSpc>
              <a:spcBef>
                <a:spcPts val="1400"/>
              </a:spcBef>
            </a:pPr>
            <a:endParaRPr lang="en-US" dirty="0">
              <a:solidFill>
                <a:schemeClr val="accent3">
                  <a:lumMod val="25000"/>
                </a:schemeClr>
              </a:solidFill>
              <a:latin typeface="Abadi"/>
            </a:endParaRPr>
          </a:p>
          <a:p>
            <a:r>
              <a:rPr lang="en-US" dirty="0">
                <a:latin typeface="Abadi" panose="020B0604020104020204" pitchFamily="34" charset="0"/>
              </a:rPr>
              <a:t>KSC LC-39A (Florida, USA)</a:t>
            </a:r>
          </a:p>
          <a:p>
            <a:endParaRPr lang="en-US" dirty="0">
              <a:latin typeface="Abadi" panose="020B0604020104020204" pitchFamily="34" charset="0"/>
            </a:endParaRPr>
          </a:p>
          <a:p>
            <a:r>
              <a:rPr lang="en-US" dirty="0">
                <a:latin typeface="Abadi" panose="020B0604020104020204" pitchFamily="34" charset="0"/>
              </a:rPr>
              <a:t>CCAFS LC-40 (Florida, USA)</a:t>
            </a:r>
          </a:p>
          <a:p>
            <a:endParaRPr lang="en-US" dirty="0">
              <a:latin typeface="Abadi" panose="020B0604020104020204" pitchFamily="34" charset="0"/>
            </a:endParaRPr>
          </a:p>
          <a:p>
            <a:r>
              <a:rPr lang="en-US" dirty="0">
                <a:latin typeface="Abadi" panose="020B0604020104020204" pitchFamily="34" charset="0"/>
              </a:rPr>
              <a:t>CCAFS SLC-40 (Florida, USA)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descr="A map of the united states&#10;&#10;Description automatically generated">
            <a:extLst>
              <a:ext uri="{FF2B5EF4-FFF2-40B4-BE49-F238E27FC236}">
                <a16:creationId xmlns:a16="http://schemas.microsoft.com/office/drawing/2014/main" id="{FE80FBB6-8132-5108-9137-D320A55CA069}"/>
              </a:ext>
            </a:extLst>
          </p:cNvPr>
          <p:cNvPicPr>
            <a:picLocks noChangeAspect="1"/>
          </p:cNvPicPr>
          <p:nvPr/>
        </p:nvPicPr>
        <p:blipFill>
          <a:blip r:embed="rId3"/>
          <a:stretch>
            <a:fillRect/>
          </a:stretch>
        </p:blipFill>
        <p:spPr>
          <a:xfrm>
            <a:off x="5796223" y="1981200"/>
            <a:ext cx="6069041" cy="3639185"/>
          </a:xfrm>
          <a:prstGeom prst="rect">
            <a:avLst/>
          </a:prstGeom>
          <a:ln>
            <a:solidFill>
              <a:schemeClr val="accent1"/>
            </a:solidFill>
          </a:ln>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003964"/>
            <a:ext cx="9745589" cy="167423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above screen shots show the different landing outcomes, successful (green) and unsuccessful (red), for the different launch sites.</a:t>
            </a:r>
          </a:p>
          <a:p>
            <a:pPr>
              <a:lnSpc>
                <a:spcPct val="100000"/>
              </a:lnSpc>
              <a:spcBef>
                <a:spcPts val="1400"/>
              </a:spcBef>
            </a:pPr>
            <a:r>
              <a:rPr lang="en-US" sz="2200" dirty="0">
                <a:solidFill>
                  <a:schemeClr val="accent3">
                    <a:lumMod val="25000"/>
                  </a:schemeClr>
                </a:solidFill>
                <a:latin typeface="Abadi"/>
              </a:rPr>
              <a:t>The relative landing outcome success rate per launch site can be inferred from this information.</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Successful/Unsuccessful Landings per Launch Site</a:t>
            </a:r>
          </a:p>
        </p:txBody>
      </p:sp>
      <p:pic>
        <p:nvPicPr>
          <p:cNvPr id="4" name="Picture 3" descr="A map with a group of pointers&#10;&#10;Description automatically generated">
            <a:extLst>
              <a:ext uri="{FF2B5EF4-FFF2-40B4-BE49-F238E27FC236}">
                <a16:creationId xmlns:a16="http://schemas.microsoft.com/office/drawing/2014/main" id="{6230265F-5320-6AE1-D208-C6E171421825}"/>
              </a:ext>
            </a:extLst>
          </p:cNvPr>
          <p:cNvPicPr>
            <a:picLocks noChangeAspect="1"/>
          </p:cNvPicPr>
          <p:nvPr/>
        </p:nvPicPr>
        <p:blipFill>
          <a:blip r:embed="rId3"/>
          <a:stretch>
            <a:fillRect/>
          </a:stretch>
        </p:blipFill>
        <p:spPr>
          <a:xfrm>
            <a:off x="770010" y="1407385"/>
            <a:ext cx="1973191" cy="1716932"/>
          </a:xfrm>
          <a:prstGeom prst="rect">
            <a:avLst/>
          </a:prstGeom>
          <a:ln>
            <a:solidFill>
              <a:schemeClr val="accent1"/>
            </a:solidFill>
          </a:ln>
        </p:spPr>
      </p:pic>
      <p:sp>
        <p:nvSpPr>
          <p:cNvPr id="6" name="Content Placeholder 4">
            <a:extLst>
              <a:ext uri="{FF2B5EF4-FFF2-40B4-BE49-F238E27FC236}">
                <a16:creationId xmlns:a16="http://schemas.microsoft.com/office/drawing/2014/main" id="{4B506B73-DB03-5CAD-8837-C55588F0C5B6}"/>
              </a:ext>
            </a:extLst>
          </p:cNvPr>
          <p:cNvSpPr txBox="1">
            <a:spLocks/>
          </p:cNvSpPr>
          <p:nvPr/>
        </p:nvSpPr>
        <p:spPr>
          <a:xfrm>
            <a:off x="689804" y="3184635"/>
            <a:ext cx="2133601"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latin typeface="Abadi" panose="020B0604020104020204" pitchFamily="34" charset="0"/>
              </a:rPr>
              <a:t>CCAFS SLC-40</a:t>
            </a:r>
            <a:endParaRPr lang="en-US" sz="2200" dirty="0">
              <a:solidFill>
                <a:schemeClr val="accent3">
                  <a:lumMod val="25000"/>
                </a:schemeClr>
              </a:solidFill>
              <a:latin typeface="Abadi"/>
            </a:endParaRPr>
          </a:p>
        </p:txBody>
      </p:sp>
      <p:pic>
        <p:nvPicPr>
          <p:cNvPr id="9" name="Picture 8" descr="A map with pins and a pin in the center&#10;&#10;Description automatically generated with medium confidence">
            <a:extLst>
              <a:ext uri="{FF2B5EF4-FFF2-40B4-BE49-F238E27FC236}">
                <a16:creationId xmlns:a16="http://schemas.microsoft.com/office/drawing/2014/main" id="{1C11BF5D-9DDD-A4EE-FF55-EF88BE0E5B3E}"/>
              </a:ext>
            </a:extLst>
          </p:cNvPr>
          <p:cNvPicPr>
            <a:picLocks/>
          </p:cNvPicPr>
          <p:nvPr/>
        </p:nvPicPr>
        <p:blipFill>
          <a:blip r:embed="rId4"/>
          <a:stretch>
            <a:fillRect/>
          </a:stretch>
        </p:blipFill>
        <p:spPr>
          <a:xfrm>
            <a:off x="3045113" y="1407385"/>
            <a:ext cx="1975104" cy="1719072"/>
          </a:xfrm>
          <a:prstGeom prst="rect">
            <a:avLst/>
          </a:prstGeom>
          <a:ln>
            <a:solidFill>
              <a:schemeClr val="accent1"/>
            </a:solidFill>
          </a:ln>
        </p:spPr>
      </p:pic>
      <p:sp>
        <p:nvSpPr>
          <p:cNvPr id="10" name="Content Placeholder 4">
            <a:extLst>
              <a:ext uri="{FF2B5EF4-FFF2-40B4-BE49-F238E27FC236}">
                <a16:creationId xmlns:a16="http://schemas.microsoft.com/office/drawing/2014/main" id="{C24AD959-C1C8-7ED2-D0B6-ACB0091E58D5}"/>
              </a:ext>
            </a:extLst>
          </p:cNvPr>
          <p:cNvSpPr txBox="1">
            <a:spLocks/>
          </p:cNvSpPr>
          <p:nvPr/>
        </p:nvSpPr>
        <p:spPr>
          <a:xfrm>
            <a:off x="2965864" y="3184635"/>
            <a:ext cx="2133601"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latin typeface="Abadi" panose="020B0604020104020204" pitchFamily="34" charset="0"/>
              </a:rPr>
              <a:t>CCAFS LC-40</a:t>
            </a:r>
            <a:endParaRPr lang="en-US" sz="2200" dirty="0">
              <a:solidFill>
                <a:schemeClr val="accent3">
                  <a:lumMod val="25000"/>
                </a:schemeClr>
              </a:solidFill>
              <a:latin typeface="Abadi"/>
            </a:endParaRPr>
          </a:p>
        </p:txBody>
      </p:sp>
      <p:pic>
        <p:nvPicPr>
          <p:cNvPr id="12" name="Picture 11" descr="A map with a group of pointers&#10;&#10;Description automatically generated">
            <a:extLst>
              <a:ext uri="{FF2B5EF4-FFF2-40B4-BE49-F238E27FC236}">
                <a16:creationId xmlns:a16="http://schemas.microsoft.com/office/drawing/2014/main" id="{967515B6-DC42-6A49-B810-2A515EA75A81}"/>
              </a:ext>
            </a:extLst>
          </p:cNvPr>
          <p:cNvPicPr>
            <a:picLocks/>
          </p:cNvPicPr>
          <p:nvPr/>
        </p:nvPicPr>
        <p:blipFill>
          <a:blip r:embed="rId5"/>
          <a:stretch>
            <a:fillRect/>
          </a:stretch>
        </p:blipFill>
        <p:spPr>
          <a:xfrm>
            <a:off x="5322129" y="1405245"/>
            <a:ext cx="1975104" cy="1719072"/>
          </a:xfrm>
          <a:prstGeom prst="rect">
            <a:avLst/>
          </a:prstGeom>
          <a:ln>
            <a:solidFill>
              <a:schemeClr val="accent1"/>
            </a:solidFill>
          </a:ln>
        </p:spPr>
      </p:pic>
      <p:sp>
        <p:nvSpPr>
          <p:cNvPr id="13" name="Content Placeholder 4">
            <a:extLst>
              <a:ext uri="{FF2B5EF4-FFF2-40B4-BE49-F238E27FC236}">
                <a16:creationId xmlns:a16="http://schemas.microsoft.com/office/drawing/2014/main" id="{F21B035F-B514-6F75-CF59-DB270D0DC4D2}"/>
              </a:ext>
            </a:extLst>
          </p:cNvPr>
          <p:cNvSpPr txBox="1">
            <a:spLocks/>
          </p:cNvSpPr>
          <p:nvPr/>
        </p:nvSpPr>
        <p:spPr>
          <a:xfrm>
            <a:off x="5242880" y="3154475"/>
            <a:ext cx="2133601"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latin typeface="Abadi" panose="020B0604020104020204" pitchFamily="34" charset="0"/>
              </a:rPr>
              <a:t> KSC LC-39A</a:t>
            </a:r>
            <a:endParaRPr lang="en-US" sz="2200" dirty="0">
              <a:solidFill>
                <a:schemeClr val="accent3">
                  <a:lumMod val="25000"/>
                </a:schemeClr>
              </a:solidFill>
              <a:latin typeface="Abadi"/>
            </a:endParaRPr>
          </a:p>
        </p:txBody>
      </p:sp>
      <p:pic>
        <p:nvPicPr>
          <p:cNvPr id="15" name="Picture 14" descr="A map with a location pin&#10;&#10;Description automatically generated">
            <a:extLst>
              <a:ext uri="{FF2B5EF4-FFF2-40B4-BE49-F238E27FC236}">
                <a16:creationId xmlns:a16="http://schemas.microsoft.com/office/drawing/2014/main" id="{3F4ABBDA-5856-3800-FAC4-C209F7863937}"/>
              </a:ext>
            </a:extLst>
          </p:cNvPr>
          <p:cNvPicPr>
            <a:picLocks/>
          </p:cNvPicPr>
          <p:nvPr/>
        </p:nvPicPr>
        <p:blipFill>
          <a:blip r:embed="rId6"/>
          <a:stretch>
            <a:fillRect/>
          </a:stretch>
        </p:blipFill>
        <p:spPr>
          <a:xfrm>
            <a:off x="7599145" y="1405245"/>
            <a:ext cx="1975104" cy="1719072"/>
          </a:xfrm>
          <a:prstGeom prst="rect">
            <a:avLst/>
          </a:prstGeom>
          <a:ln>
            <a:solidFill>
              <a:schemeClr val="accent1"/>
            </a:solidFill>
          </a:ln>
        </p:spPr>
      </p:pic>
      <p:sp>
        <p:nvSpPr>
          <p:cNvPr id="16" name="Content Placeholder 4">
            <a:extLst>
              <a:ext uri="{FF2B5EF4-FFF2-40B4-BE49-F238E27FC236}">
                <a16:creationId xmlns:a16="http://schemas.microsoft.com/office/drawing/2014/main" id="{F1D659AE-86A5-5EB3-952A-5C519B722F72}"/>
              </a:ext>
            </a:extLst>
          </p:cNvPr>
          <p:cNvSpPr txBox="1">
            <a:spLocks/>
          </p:cNvSpPr>
          <p:nvPr/>
        </p:nvSpPr>
        <p:spPr>
          <a:xfrm>
            <a:off x="7519896" y="3154475"/>
            <a:ext cx="2133601"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latin typeface="Abadi" panose="020B0604020104020204" pitchFamily="34" charset="0"/>
              </a:rPr>
              <a:t> </a:t>
            </a:r>
            <a:r>
              <a:rPr lang="en-US" sz="2400" dirty="0">
                <a:solidFill>
                  <a:schemeClr val="accent3">
                    <a:lumMod val="25000"/>
                  </a:schemeClr>
                </a:solidFill>
                <a:latin typeface="Abadi"/>
              </a:rPr>
              <a:t>VAFB SLC-4E</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0396" y="1607559"/>
            <a:ext cx="3772440" cy="3937813"/>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CCAFS LC-40 launch site is ~0.94 km away from the nearest coastline.</a:t>
            </a:r>
          </a:p>
          <a:p>
            <a:pPr>
              <a:lnSpc>
                <a:spcPct val="100000"/>
              </a:lnSpc>
              <a:spcBef>
                <a:spcPts val="1400"/>
              </a:spcBef>
            </a:pPr>
            <a:r>
              <a:rPr lang="en-US" sz="2200" dirty="0">
                <a:solidFill>
                  <a:schemeClr val="accent3">
                    <a:lumMod val="25000"/>
                  </a:schemeClr>
                </a:solidFill>
                <a:latin typeface="Abadi"/>
              </a:rPr>
              <a:t>The launch site is ~0.65km away from the nearest highway.</a:t>
            </a:r>
          </a:p>
          <a:p>
            <a:pPr>
              <a:lnSpc>
                <a:spcPct val="100000"/>
              </a:lnSpc>
              <a:spcBef>
                <a:spcPts val="1400"/>
              </a:spcBef>
            </a:pPr>
            <a:r>
              <a:rPr lang="en-US" sz="2200" dirty="0">
                <a:solidFill>
                  <a:schemeClr val="accent3">
                    <a:lumMod val="25000"/>
                  </a:schemeClr>
                </a:solidFill>
                <a:latin typeface="Abadi"/>
              </a:rPr>
              <a:t>The launch site is ~1.24km away from the nearest railroad.</a:t>
            </a:r>
          </a:p>
          <a:p>
            <a:pPr>
              <a:lnSpc>
                <a:spcPct val="100000"/>
              </a:lnSpc>
              <a:spcBef>
                <a:spcPts val="1400"/>
              </a:spcBef>
            </a:pPr>
            <a:r>
              <a:rPr lang="en-US" sz="2200" dirty="0">
                <a:solidFill>
                  <a:schemeClr val="accent3">
                    <a:lumMod val="25000"/>
                  </a:schemeClr>
                </a:solidFill>
                <a:latin typeface="Abadi"/>
              </a:rPr>
              <a:t>The launch site is ~19.82km away from the nearest city.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Different Landmarks</a:t>
            </a:r>
          </a:p>
        </p:txBody>
      </p:sp>
      <p:pic>
        <p:nvPicPr>
          <p:cNvPr id="4" name="Picture 3" descr="A map with a circle in the center&#10;&#10;Description automatically generated">
            <a:extLst>
              <a:ext uri="{FF2B5EF4-FFF2-40B4-BE49-F238E27FC236}">
                <a16:creationId xmlns:a16="http://schemas.microsoft.com/office/drawing/2014/main" id="{15DDCE5F-2CDD-9782-F0E2-9767CC00A119}"/>
              </a:ext>
            </a:extLst>
          </p:cNvPr>
          <p:cNvPicPr>
            <a:picLocks noChangeAspect="1"/>
          </p:cNvPicPr>
          <p:nvPr/>
        </p:nvPicPr>
        <p:blipFill>
          <a:blip r:embed="rId3"/>
          <a:stretch>
            <a:fillRect/>
          </a:stretch>
        </p:blipFill>
        <p:spPr>
          <a:xfrm>
            <a:off x="5211041" y="1607559"/>
            <a:ext cx="6579177" cy="3937813"/>
          </a:xfrm>
          <a:prstGeom prst="rect">
            <a:avLst/>
          </a:prstGeom>
          <a:ln>
            <a:solidFill>
              <a:schemeClr val="accent1"/>
            </a:solidFill>
          </a:ln>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184073"/>
            <a:ext cx="9745589" cy="199289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above pie chart shows the distribution of successful landings according to launch site.</a:t>
            </a:r>
          </a:p>
          <a:p>
            <a:pPr>
              <a:lnSpc>
                <a:spcPct val="100000"/>
              </a:lnSpc>
              <a:spcBef>
                <a:spcPts val="1400"/>
              </a:spcBef>
            </a:pPr>
            <a:r>
              <a:rPr lang="en-US" sz="2200" dirty="0">
                <a:solidFill>
                  <a:schemeClr val="accent3">
                    <a:lumMod val="25000"/>
                  </a:schemeClr>
                </a:solidFill>
                <a:latin typeface="Abadi"/>
              </a:rPr>
              <a:t>The launch site with the most successful landings is KSC LC-39A with 41.7% of the total successful landings.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 Success Distribution by Launch Site</a:t>
            </a:r>
          </a:p>
        </p:txBody>
      </p:sp>
      <p:pic>
        <p:nvPicPr>
          <p:cNvPr id="4" name="Picture 3" descr="A pie chart with different colored circles&#10;&#10;Description automatically generated">
            <a:extLst>
              <a:ext uri="{FF2B5EF4-FFF2-40B4-BE49-F238E27FC236}">
                <a16:creationId xmlns:a16="http://schemas.microsoft.com/office/drawing/2014/main" id="{C11F25C5-85C4-C5A6-D73B-DF1458D53E8F}"/>
              </a:ext>
            </a:extLst>
          </p:cNvPr>
          <p:cNvPicPr>
            <a:picLocks noChangeAspect="1"/>
          </p:cNvPicPr>
          <p:nvPr/>
        </p:nvPicPr>
        <p:blipFill>
          <a:blip r:embed="rId3"/>
          <a:stretch>
            <a:fillRect/>
          </a:stretch>
        </p:blipFill>
        <p:spPr>
          <a:xfrm>
            <a:off x="697593" y="1576469"/>
            <a:ext cx="9890422" cy="2357356"/>
          </a:xfrm>
          <a:prstGeom prst="rect">
            <a:avLst/>
          </a:prstGeom>
          <a:ln>
            <a:solidFill>
              <a:schemeClr val="accent1"/>
            </a:solidFill>
          </a:ln>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94909"/>
            <a:ext cx="10414662" cy="188205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plot shows the distribution of unsuccessful and successful launches at the launch site: KSC LC-39A.</a:t>
            </a:r>
          </a:p>
          <a:p>
            <a:pPr>
              <a:lnSpc>
                <a:spcPct val="100000"/>
              </a:lnSpc>
              <a:spcBef>
                <a:spcPts val="1400"/>
              </a:spcBef>
            </a:pPr>
            <a:r>
              <a:rPr lang="en-US" sz="2200" dirty="0">
                <a:solidFill>
                  <a:schemeClr val="accent3">
                    <a:lumMod val="25000"/>
                  </a:schemeClr>
                </a:solidFill>
                <a:latin typeface="Abadi" panose="020B0604020104020204" pitchFamily="34" charset="0"/>
              </a:rPr>
              <a:t>Out of all attempted landings, 76.9% were successful and 23.1% were unsuccessful.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 Distribution for Launch Site KSC LC-39A</a:t>
            </a:r>
          </a:p>
        </p:txBody>
      </p:sp>
      <p:pic>
        <p:nvPicPr>
          <p:cNvPr id="4" name="Picture 3" descr="A blue and orange pie chart&#10;&#10;Description automatically generated">
            <a:extLst>
              <a:ext uri="{FF2B5EF4-FFF2-40B4-BE49-F238E27FC236}">
                <a16:creationId xmlns:a16="http://schemas.microsoft.com/office/drawing/2014/main" id="{88129EC7-628F-6CD5-A5B6-4F351F431BF7}"/>
              </a:ext>
            </a:extLst>
          </p:cNvPr>
          <p:cNvPicPr>
            <a:picLocks noChangeAspect="1"/>
          </p:cNvPicPr>
          <p:nvPr/>
        </p:nvPicPr>
        <p:blipFill>
          <a:blip r:embed="rId3"/>
          <a:stretch>
            <a:fillRect/>
          </a:stretch>
        </p:blipFill>
        <p:spPr>
          <a:xfrm>
            <a:off x="1085271" y="1678551"/>
            <a:ext cx="9564289" cy="22796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40874"/>
            <a:ext cx="10399485" cy="4878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recent years there has been a growing number of companies in the private sector which have shown the ability to make space exploration possible. SpaceX is a company headed by Elon Musk that has been arguably most successful in this area. This can be attributed to SpaceX’s ability to reuse the first stage of their rockets, specifically the Falcon 9 rocket. As someone working for a rival space exploration company, we are interest in determining if the first stage of a rocket will land, generating insight into the cost of the launches.</a:t>
            </a:r>
          </a:p>
          <a:p>
            <a:pPr>
              <a:spcBef>
                <a:spcPts val="1400"/>
              </a:spcBef>
            </a:pPr>
            <a:r>
              <a:rPr lang="en-US" sz="2200" dirty="0">
                <a:solidFill>
                  <a:schemeClr val="accent3">
                    <a:lumMod val="25000"/>
                  </a:schemeClr>
                </a:solidFill>
                <a:latin typeface="Abadi" panose="020B0604020104020204" pitchFamily="34" charset="0"/>
              </a:rPr>
              <a:t>Key Questions:</a:t>
            </a:r>
          </a:p>
          <a:p>
            <a:pPr lvl="1">
              <a:spcBef>
                <a:spcPts val="1400"/>
              </a:spcBef>
            </a:pPr>
            <a:r>
              <a:rPr lang="en-US" sz="1800" dirty="0">
                <a:solidFill>
                  <a:schemeClr val="accent3">
                    <a:lumMod val="25000"/>
                  </a:schemeClr>
                </a:solidFill>
                <a:latin typeface="Abadi" panose="020B0604020104020204" pitchFamily="34" charset="0"/>
              </a:rPr>
              <a:t>What data is available on Falcon 9 launches that can be used for such modeling?</a:t>
            </a:r>
          </a:p>
          <a:p>
            <a:pPr lvl="1">
              <a:spcBef>
                <a:spcPts val="1400"/>
              </a:spcBef>
            </a:pPr>
            <a:r>
              <a:rPr lang="en-US" sz="1800" dirty="0">
                <a:solidFill>
                  <a:schemeClr val="accent3">
                    <a:lumMod val="25000"/>
                  </a:schemeClr>
                </a:solidFill>
                <a:latin typeface="Abadi" panose="020B0604020104020204" pitchFamily="34" charset="0"/>
              </a:rPr>
              <a:t>What insights can be generated from EDA and data visualization?</a:t>
            </a:r>
          </a:p>
          <a:p>
            <a:pPr lvl="1">
              <a:spcBef>
                <a:spcPts val="1400"/>
              </a:spcBef>
            </a:pPr>
            <a:r>
              <a:rPr lang="en-US" sz="1800" dirty="0">
                <a:solidFill>
                  <a:schemeClr val="accent3">
                    <a:lumMod val="25000"/>
                  </a:schemeClr>
                </a:solidFill>
                <a:latin typeface="Abadi" panose="020B0604020104020204" pitchFamily="34" charset="0"/>
              </a:rPr>
              <a:t>Does the data need to be transformed and/or engineered for modeling?</a:t>
            </a:r>
          </a:p>
          <a:p>
            <a:pPr lvl="1">
              <a:spcBef>
                <a:spcPts val="1400"/>
              </a:spcBef>
            </a:pPr>
            <a:r>
              <a:rPr lang="en-US" sz="1800" dirty="0">
                <a:solidFill>
                  <a:schemeClr val="accent3">
                    <a:lumMod val="25000"/>
                  </a:schemeClr>
                </a:solidFill>
                <a:latin typeface="Abadi" panose="020B0604020104020204" pitchFamily="34" charset="0"/>
              </a:rPr>
              <a:t>Can a model predict whether the first stage of a Falcon 9 rocket will successfully land and if so, which model performs the best?</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433455"/>
            <a:ext cx="10551583" cy="174350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above plot shows the landing success as function of payload mass and booster version.</a:t>
            </a:r>
          </a:p>
          <a:p>
            <a:pPr>
              <a:lnSpc>
                <a:spcPct val="100000"/>
              </a:lnSpc>
              <a:spcBef>
                <a:spcPts val="1400"/>
              </a:spcBef>
            </a:pPr>
            <a:r>
              <a:rPr lang="en-US" sz="2200" dirty="0">
                <a:solidFill>
                  <a:schemeClr val="accent3">
                    <a:lumMod val="25000"/>
                  </a:schemeClr>
                </a:solidFill>
                <a:latin typeface="Abadi"/>
              </a:rPr>
              <a:t>This plot can be filtered based on payload mass and launch site (not shown but functionality is present in dashboard)</a:t>
            </a:r>
          </a:p>
          <a:p>
            <a:pPr>
              <a:lnSpc>
                <a:spcPct val="100000"/>
              </a:lnSpc>
              <a:spcBef>
                <a:spcPts val="1400"/>
              </a:spcBef>
            </a:pPr>
            <a:r>
              <a:rPr lang="en-US" sz="2200" dirty="0">
                <a:solidFill>
                  <a:schemeClr val="accent3">
                    <a:lumMod val="25000"/>
                  </a:schemeClr>
                </a:solidFill>
                <a:latin typeface="Abadi"/>
              </a:rPr>
              <a:t>Most successful launches occurred with a payload mass between 2000 and 6000kg and booster version FT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 vs. Payload Mass</a:t>
            </a:r>
          </a:p>
        </p:txBody>
      </p:sp>
      <p:pic>
        <p:nvPicPr>
          <p:cNvPr id="4" name="Picture 3" descr="A graph with colored dots&#10;&#10;Description automatically generated">
            <a:extLst>
              <a:ext uri="{FF2B5EF4-FFF2-40B4-BE49-F238E27FC236}">
                <a16:creationId xmlns:a16="http://schemas.microsoft.com/office/drawing/2014/main" id="{2C0F24EA-983D-B5F7-C5BD-FBAC2F7F8A7F}"/>
              </a:ext>
            </a:extLst>
          </p:cNvPr>
          <p:cNvPicPr>
            <a:picLocks noChangeAspect="1"/>
          </p:cNvPicPr>
          <p:nvPr/>
        </p:nvPicPr>
        <p:blipFill>
          <a:blip r:embed="rId3"/>
          <a:stretch>
            <a:fillRect/>
          </a:stretch>
        </p:blipFill>
        <p:spPr>
          <a:xfrm>
            <a:off x="701037" y="1393942"/>
            <a:ext cx="10789925" cy="25717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860297"/>
            <a:ext cx="5325989" cy="403340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accuracy of each model on the test data is shown in the bar graph on the right.</a:t>
            </a:r>
          </a:p>
          <a:p>
            <a:pPr>
              <a:lnSpc>
                <a:spcPct val="100000"/>
              </a:lnSpc>
              <a:spcBef>
                <a:spcPts val="1400"/>
              </a:spcBef>
            </a:pPr>
            <a:r>
              <a:rPr lang="en-US" sz="2200" dirty="0">
                <a:solidFill>
                  <a:schemeClr val="accent3">
                    <a:lumMod val="25000"/>
                  </a:schemeClr>
                </a:solidFill>
                <a:latin typeface="Abadi"/>
              </a:rPr>
              <a:t>The logistic regression, SVM, and KNN models each had an accuracy score of 83.33%.</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had an accuracy score of 94.44%, the highest of any of the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bars&#10;&#10;Description automatically generated with medium confidence">
            <a:extLst>
              <a:ext uri="{FF2B5EF4-FFF2-40B4-BE49-F238E27FC236}">
                <a16:creationId xmlns:a16="http://schemas.microsoft.com/office/drawing/2014/main" id="{6550650A-7F78-909F-08EA-5F21B80874E5}"/>
              </a:ext>
            </a:extLst>
          </p:cNvPr>
          <p:cNvPicPr>
            <a:picLocks noChangeAspect="1"/>
          </p:cNvPicPr>
          <p:nvPr/>
        </p:nvPicPr>
        <p:blipFill>
          <a:blip r:embed="rId3"/>
          <a:stretch>
            <a:fillRect/>
          </a:stretch>
        </p:blipFill>
        <p:spPr>
          <a:xfrm>
            <a:off x="6289962" y="1860297"/>
            <a:ext cx="5510427" cy="403340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82475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model is shown on the right.</a:t>
            </a:r>
          </a:p>
          <a:p>
            <a:pPr>
              <a:lnSpc>
                <a:spcPct val="100000"/>
              </a:lnSpc>
              <a:spcBef>
                <a:spcPts val="1400"/>
              </a:spcBef>
            </a:pPr>
            <a:r>
              <a:rPr lang="en-US" sz="2200" dirty="0">
                <a:solidFill>
                  <a:schemeClr val="accent3">
                    <a:lumMod val="25000"/>
                  </a:schemeClr>
                </a:solidFill>
                <a:latin typeface="Abadi" panose="020B0604020104020204" pitchFamily="34" charset="0"/>
              </a:rPr>
              <a:t>The model had 17/18 outcomes correctly predicted.</a:t>
            </a:r>
          </a:p>
          <a:p>
            <a:pPr>
              <a:lnSpc>
                <a:spcPct val="100000"/>
              </a:lnSpc>
              <a:spcBef>
                <a:spcPts val="1400"/>
              </a:spcBef>
            </a:pPr>
            <a:r>
              <a:rPr lang="en-US" sz="2200" dirty="0">
                <a:solidFill>
                  <a:schemeClr val="accent3">
                    <a:lumMod val="25000"/>
                  </a:schemeClr>
                </a:solidFill>
                <a:latin typeface="Abadi" panose="020B0604020104020204" pitchFamily="34" charset="0"/>
              </a:rPr>
              <a:t>The one incorrect classification was a false positive where the model predicted a successful landing but in truth the landing was unsuccessful.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967E5E9C-125E-38A3-5134-8659CA6DFF1F}"/>
              </a:ext>
            </a:extLst>
          </p:cNvPr>
          <p:cNvPicPr>
            <a:picLocks noChangeAspect="1"/>
          </p:cNvPicPr>
          <p:nvPr/>
        </p:nvPicPr>
        <p:blipFill>
          <a:blip r:embed="rId3"/>
          <a:stretch>
            <a:fillRect/>
          </a:stretch>
        </p:blipFill>
        <p:spPr>
          <a:xfrm>
            <a:off x="6724718" y="2057400"/>
            <a:ext cx="4570456" cy="38115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731734"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Sufficient data can be extracted from the SpaceX API and publicly available data such as launch tables on Wikipedia.</a:t>
            </a:r>
          </a:p>
          <a:p>
            <a:pPr>
              <a:lnSpc>
                <a:spcPct val="100000"/>
              </a:lnSpc>
              <a:spcBef>
                <a:spcPts val="1400"/>
              </a:spcBef>
            </a:pPr>
            <a:r>
              <a:rPr lang="en-US" sz="2200" dirty="0">
                <a:solidFill>
                  <a:schemeClr val="accent3">
                    <a:lumMod val="25000"/>
                  </a:schemeClr>
                </a:solidFill>
                <a:latin typeface="Abadi" panose="020B0604020104020204" pitchFamily="34" charset="0"/>
              </a:rPr>
              <a:t>As both more launches are made (and time goes on) SpaceX has shown that successful Falcon 9 landings are increasing.</a:t>
            </a:r>
          </a:p>
          <a:p>
            <a:pPr>
              <a:lnSpc>
                <a:spcPct val="100000"/>
              </a:lnSpc>
              <a:spcBef>
                <a:spcPts val="1400"/>
              </a:spcBef>
            </a:pPr>
            <a:r>
              <a:rPr lang="en-US" sz="2200" dirty="0">
                <a:solidFill>
                  <a:schemeClr val="accent3">
                    <a:lumMod val="25000"/>
                  </a:schemeClr>
                </a:solidFill>
                <a:latin typeface="Abadi" panose="020B0604020104020204" pitchFamily="34" charset="0"/>
              </a:rPr>
              <a:t>Payload doesn’t seem to have a high correlation with landing outcome, but many successful landings were achieved with payload between 2000 and 6000kg.</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in close proximity to coastlines, highways, and railroads, but are not in close proximity with cities.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machine learning model can be used to predict successful landing with 94.4% accuracy. The other models can predict successful landing with 83.33%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455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the SpaceX API and the Falcon 9 Wikipedia Launch Table.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cleaned and target variable was encoded in preparation for modeling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Models were tuned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with 10 validation folds and a parameter dictionary.</a:t>
            </a:r>
          </a:p>
          <a:p>
            <a:pPr lvl="1">
              <a:lnSpc>
                <a:spcPct val="120000"/>
              </a:lnSpc>
              <a:spcBef>
                <a:spcPts val="1400"/>
              </a:spcBef>
            </a:pPr>
            <a:r>
              <a:rPr lang="en-US" sz="7600" dirty="0">
                <a:solidFill>
                  <a:schemeClr val="bg2">
                    <a:lumMod val="50000"/>
                  </a:schemeClr>
                </a:solidFill>
                <a:latin typeface="Abadi"/>
              </a:rPr>
              <a:t>Models were then scored on the validation data to assess performance.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186218" cy="4428403"/>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a publicly available API which can be used to retrieve information about their launches.</a:t>
            </a:r>
          </a:p>
          <a:p>
            <a:pPr>
              <a:lnSpc>
                <a:spcPct val="100000"/>
              </a:lnSpc>
              <a:spcBef>
                <a:spcPts val="1400"/>
              </a:spcBef>
            </a:pPr>
            <a:r>
              <a:rPr lang="en-US" sz="2200" dirty="0">
                <a:solidFill>
                  <a:schemeClr val="accent3">
                    <a:lumMod val="25000"/>
                  </a:schemeClr>
                </a:solidFill>
                <a:latin typeface="Abadi" panose="020B0604020104020204" pitchFamily="34" charset="0"/>
              </a:rPr>
              <a:t>Extract data from API response and convert date format</a:t>
            </a:r>
          </a:p>
          <a:p>
            <a:pPr>
              <a:lnSpc>
                <a:spcPct val="100000"/>
              </a:lnSpc>
              <a:spcBef>
                <a:spcPts val="1400"/>
              </a:spcBef>
            </a:pPr>
            <a:r>
              <a:rPr lang="en-US" sz="2200" dirty="0">
                <a:solidFill>
                  <a:schemeClr val="accent3">
                    <a:lumMod val="25000"/>
                  </a:schemeClr>
                </a:solidFill>
                <a:latin typeface="Abadi" panose="020B0604020104020204" pitchFamily="34" charset="0"/>
              </a:rPr>
              <a:t>Generate columns of interest and populate columns with data from API response</a:t>
            </a:r>
          </a:p>
          <a:p>
            <a:pPr>
              <a:lnSpc>
                <a:spcPct val="100000"/>
              </a:lnSpc>
              <a:spcBef>
                <a:spcPts val="1400"/>
              </a:spcBef>
            </a:pPr>
            <a:r>
              <a:rPr lang="en-US" sz="2200" dirty="0">
                <a:solidFill>
                  <a:schemeClr val="accent3">
                    <a:lumMod val="25000"/>
                  </a:schemeClr>
                </a:solidFill>
                <a:latin typeface="Abadi" panose="020B0604020104020204" pitchFamily="34" charset="0"/>
              </a:rPr>
              <a:t>Combine data into data frame</a:t>
            </a:r>
          </a:p>
          <a:p>
            <a:pPr>
              <a:lnSpc>
                <a:spcPct val="100000"/>
              </a:lnSpc>
              <a:spcBef>
                <a:spcPts val="1400"/>
              </a:spcBef>
            </a:pPr>
            <a:r>
              <a:rPr lang="en-US" sz="2200" dirty="0">
                <a:solidFill>
                  <a:schemeClr val="accent3">
                    <a:lumMod val="25000"/>
                  </a:schemeClr>
                </a:solidFill>
                <a:latin typeface="Abadi" panose="020B0604020104020204" pitchFamily="34" charset="0"/>
              </a:rPr>
              <a:t>Filter only Falcon 9 launches and replace missing column values with mean</a:t>
            </a:r>
            <a:endParaRPr lang="en-US" sz="22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https://github.com/CWS01/Predicting-Successful-Stage-1-Return/blob/262cbafb1cb23771eb0b8ca75f089a7edde1581f/Data_Collection_Using_SpaceX_API.ipynb</a:t>
            </a:r>
            <a:endParaRPr lang="en-US" sz="14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1764DFD6-32B0-2694-2B4A-BF7BB807DD08}"/>
              </a:ext>
            </a:extLst>
          </p:cNvPr>
          <p:cNvGraphicFramePr/>
          <p:nvPr>
            <p:extLst>
              <p:ext uri="{D42A27DB-BD31-4B8C-83A1-F6EECF244321}">
                <p14:modId xmlns:p14="http://schemas.microsoft.com/office/powerpoint/2010/main" val="3455249509"/>
              </p:ext>
            </p:extLst>
          </p:nvPr>
        </p:nvGraphicFramePr>
        <p:xfrm>
          <a:off x="5840989" y="1698985"/>
          <a:ext cx="5186218" cy="4428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245334" cy="481633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Tables with launch data for various SpaceX launches are available on Wikipedia.</a:t>
            </a:r>
          </a:p>
          <a:p>
            <a:pPr>
              <a:lnSpc>
                <a:spcPct val="100000"/>
              </a:lnSpc>
              <a:spcBef>
                <a:spcPts val="1400"/>
              </a:spcBef>
            </a:pPr>
            <a:r>
              <a:rPr lang="en-US" sz="2200" dirty="0">
                <a:solidFill>
                  <a:schemeClr val="accent3">
                    <a:lumMod val="25000"/>
                  </a:schemeClr>
                </a:solidFill>
                <a:latin typeface="Abadi"/>
              </a:rPr>
              <a:t>These tables can be scraped using Beautiful Soup to extract relevant information that can then be stored in a pandas data frame for further analysis.</a:t>
            </a:r>
          </a:p>
          <a:p>
            <a:pPr>
              <a:lnSpc>
                <a:spcPct val="100000"/>
              </a:lnSpc>
              <a:spcBef>
                <a:spcPts val="1400"/>
              </a:spcBef>
            </a:pPr>
            <a:r>
              <a:rPr lang="en-US" sz="1400" dirty="0">
                <a:solidFill>
                  <a:schemeClr val="accent3">
                    <a:lumMod val="25000"/>
                  </a:schemeClr>
                </a:solidFill>
                <a:latin typeface="Abadi"/>
              </a:rPr>
              <a:t>Link: </a:t>
            </a:r>
            <a:r>
              <a:rPr lang="en-US" sz="1400" dirty="0">
                <a:solidFill>
                  <a:schemeClr val="accent3">
                    <a:lumMod val="25000"/>
                  </a:schemeClr>
                </a:solidFill>
                <a:latin typeface="Abadi"/>
                <a:hlinkClick r:id="rId3"/>
              </a:rPr>
              <a:t>https://</a:t>
            </a:r>
            <a:r>
              <a:rPr lang="en-US" sz="1400" dirty="0" err="1">
                <a:solidFill>
                  <a:schemeClr val="accent3">
                    <a:lumMod val="25000"/>
                  </a:schemeClr>
                </a:solidFill>
                <a:latin typeface="Abadi"/>
                <a:hlinkClick r:id="rId3"/>
              </a:rPr>
              <a:t>github.com</a:t>
            </a:r>
            <a:r>
              <a:rPr lang="en-US" sz="1400" dirty="0">
                <a:solidFill>
                  <a:schemeClr val="accent3">
                    <a:lumMod val="25000"/>
                  </a:schemeClr>
                </a:solidFill>
                <a:latin typeface="Abadi"/>
                <a:hlinkClick r:id="rId3"/>
              </a:rPr>
              <a:t>/CWS01/Predicting-Successful-Stage-1-Return/blob/019f042b317eb4d90b81f7f11de9cedf946fe68c/</a:t>
            </a:r>
            <a:r>
              <a:rPr lang="en-US" sz="1400" dirty="0" err="1">
                <a:solidFill>
                  <a:schemeClr val="accent3">
                    <a:lumMod val="25000"/>
                  </a:schemeClr>
                </a:solidFill>
                <a:latin typeface="Abadi"/>
                <a:hlinkClick r:id="rId3"/>
              </a:rPr>
              <a:t>Data_Collection_Web_Scraping.ipynb</a:t>
            </a:r>
            <a:endParaRPr lang="en-US" sz="1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BBD1ACFC-4483-9511-EA5A-53D22ECA4E4D}"/>
              </a:ext>
            </a:extLst>
          </p:cNvPr>
          <p:cNvGraphicFramePr/>
          <p:nvPr>
            <p:extLst>
              <p:ext uri="{D42A27DB-BD31-4B8C-83A1-F6EECF244321}">
                <p14:modId xmlns:p14="http://schemas.microsoft.com/office/powerpoint/2010/main" val="3590288713"/>
              </p:ext>
            </p:extLst>
          </p:nvPr>
        </p:nvGraphicFramePr>
        <p:xfrm>
          <a:off x="5541818" y="1466658"/>
          <a:ext cx="5006109" cy="45589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690</TotalTime>
  <Words>2798</Words>
  <Application>Microsoft Macintosh PowerPoint</Application>
  <PresentationFormat>Widescreen</PresentationFormat>
  <Paragraphs>324</Paragraphs>
  <Slides>45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Conor Shanahan</cp:lastModifiedBy>
  <cp:revision>210</cp:revision>
  <dcterms:created xsi:type="dcterms:W3CDTF">2021-04-29T18:58:34Z</dcterms:created>
  <dcterms:modified xsi:type="dcterms:W3CDTF">2024-11-13T16:15:01Z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